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5A1_7EC02D85.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86" r:id="rId6"/>
  </p:sldMasterIdLst>
  <p:notesMasterIdLst>
    <p:notesMasterId r:id="rId58"/>
  </p:notesMasterIdLst>
  <p:sldIdLst>
    <p:sldId id="1754" r:id="rId7"/>
    <p:sldId id="1755" r:id="rId8"/>
    <p:sldId id="1756" r:id="rId9"/>
    <p:sldId id="1757" r:id="rId10"/>
    <p:sldId id="1758" r:id="rId11"/>
    <p:sldId id="1759" r:id="rId12"/>
    <p:sldId id="1761" r:id="rId13"/>
    <p:sldId id="1760" r:id="rId14"/>
    <p:sldId id="1762" r:id="rId15"/>
    <p:sldId id="1514" r:id="rId16"/>
    <p:sldId id="1748" r:id="rId17"/>
    <p:sldId id="1763" r:id="rId18"/>
    <p:sldId id="1764" r:id="rId19"/>
    <p:sldId id="1765" r:id="rId20"/>
    <p:sldId id="1766" r:id="rId21"/>
    <p:sldId id="1750" r:id="rId22"/>
    <p:sldId id="1768" r:id="rId23"/>
    <p:sldId id="1737" r:id="rId24"/>
    <p:sldId id="1771" r:id="rId25"/>
    <p:sldId id="1770" r:id="rId26"/>
    <p:sldId id="1778" r:id="rId27"/>
    <p:sldId id="1779" r:id="rId28"/>
    <p:sldId id="1777" r:id="rId29"/>
    <p:sldId id="1776" r:id="rId30"/>
    <p:sldId id="1775" r:id="rId31"/>
    <p:sldId id="1774" r:id="rId32"/>
    <p:sldId id="1773" r:id="rId33"/>
    <p:sldId id="1772" r:id="rId34"/>
    <p:sldId id="1746" r:id="rId35"/>
    <p:sldId id="1515" r:id="rId36"/>
    <p:sldId id="1741" r:id="rId37"/>
    <p:sldId id="1769" r:id="rId38"/>
    <p:sldId id="1512" r:id="rId39"/>
    <p:sldId id="1738" r:id="rId40"/>
    <p:sldId id="1441" r:id="rId41"/>
    <p:sldId id="1537" r:id="rId42"/>
    <p:sldId id="1494" r:id="rId43"/>
    <p:sldId id="1591" r:id="rId44"/>
    <p:sldId id="1590" r:id="rId45"/>
    <p:sldId id="1589" r:id="rId46"/>
    <p:sldId id="1588" r:id="rId47"/>
    <p:sldId id="1587" r:id="rId48"/>
    <p:sldId id="1743" r:id="rId49"/>
    <p:sldId id="1753" r:id="rId50"/>
    <p:sldId id="1744" r:id="rId51"/>
    <p:sldId id="1731" r:id="rId52"/>
    <p:sldId id="1739" r:id="rId53"/>
    <p:sldId id="1444" r:id="rId54"/>
    <p:sldId id="1767" r:id="rId55"/>
    <p:sldId id="1609" r:id="rId56"/>
    <p:sldId id="289" r:id="rId57"/>
  </p:sldIdLst>
  <p:sldSz cx="12192000" cy="6858000"/>
  <p:notesSz cx="6858000" cy="9144000"/>
  <p:custDataLst>
    <p:tags r:id="rId5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F98226-BA74-FB51-3350-87D3D606F691}" name="zuhal.nalcakar@ego.gov.tr" initials="zu" userId="S::zuhal.nalcakar_ego.gov.tr#ext#@dai0.onmicrosoft.com::be922479-ff5d-4054-9ad0-73dbe7adbc79" providerId="AD"/>
  <p188:author id="{D5CB182B-35D9-DF12-CB5F-85BEF5349532}" name="Monika Parafinaitytė-Rae" initials="" userId="S::monika@gauce.lt::2b182fd3-f2cc-4ce6-bcdb-0411a6866d72" providerId="AD"/>
  <p188:author id="{42827A91-221C-447A-0CA8-B7E85539D40B}" name="Kristina Gaučė" initials="KG" userId="S::kristina@gauce.lt::aa3c1df0-d001-49a3-95d5-089bc37002ed" providerId="AD"/>
  <p188:author id="{79B1309E-1FFE-F3EE-7A49-812B8E613534}" name="Kristina Gaučė" initials="KG" userId="S::kristina_gauce.lt#ext#@dai0.onmicrosoft.com::29057900-953f-493b-953b-68bfca44cde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DCD6"/>
    <a:srgbClr val="F19D19"/>
    <a:srgbClr val="699331"/>
    <a:srgbClr val="1D6FA9"/>
    <a:srgbClr val="595959"/>
    <a:srgbClr val="6E7170"/>
    <a:srgbClr val="E7EFEC"/>
    <a:srgbClr val="CCDED6"/>
    <a:srgbClr val="BFE2DD"/>
    <a:srgbClr val="E2ED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7C0D73-37F1-BB56-6CC0-825F7C4DCE6C}" v="2" dt="2024-02-05T10:06:18.9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4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notesMaster" Target="notesMasters/notesMaster1.xml"/><Relationship Id="rId66"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a Gaučė" userId="S::kristina_gauce.lt#ext#@dai0.onmicrosoft.com::29057900-953f-493b-953b-68bfca44cde0" providerId="AD" clId="Web-{C77372FD-3883-E971-F4B4-87ADF21BA98F}"/>
    <pc:docChg chg="addSld delSld sldOrd">
      <pc:chgData name="Kristina Gaučė" userId="S::kristina_gauce.lt#ext#@dai0.onmicrosoft.com::29057900-953f-493b-953b-68bfca44cde0" providerId="AD" clId="Web-{C77372FD-3883-E971-F4B4-87ADF21BA98F}" dt="2023-11-13T07:55:27.605" v="5"/>
      <pc:docMkLst>
        <pc:docMk/>
      </pc:docMkLst>
      <pc:sldChg chg="add del ord">
        <pc:chgData name="Kristina Gaučė" userId="S::kristina_gauce.lt#ext#@dai0.onmicrosoft.com::29057900-953f-493b-953b-68bfca44cde0" providerId="AD" clId="Web-{C77372FD-3883-E971-F4B4-87ADF21BA98F}" dt="2023-11-13T07:55:27.605" v="4"/>
        <pc:sldMkLst>
          <pc:docMk/>
          <pc:sldMk cId="714591606" sldId="1750"/>
        </pc:sldMkLst>
      </pc:sldChg>
      <pc:sldChg chg="ord">
        <pc:chgData name="Kristina Gaučė" userId="S::kristina_gauce.lt#ext#@dai0.onmicrosoft.com::29057900-953f-493b-953b-68bfca44cde0" providerId="AD" clId="Web-{C77372FD-3883-E971-F4B4-87ADF21BA98F}" dt="2023-11-13T07:55:27.605" v="5"/>
        <pc:sldMkLst>
          <pc:docMk/>
          <pc:sldMk cId="2270840660" sldId="1751"/>
        </pc:sldMkLst>
      </pc:sldChg>
    </pc:docChg>
  </pc:docChgLst>
  <pc:docChgLst>
    <pc:chgData name="Kristina Gaučė" userId="S::kristina_gauce.lt#ext#@dai0.onmicrosoft.com::29057900-953f-493b-953b-68bfca44cde0" providerId="AD" clId="Web-{4564416C-C2B1-CD79-F48A-4A43F1F30FE7}"/>
    <pc:docChg chg="modSld">
      <pc:chgData name="Kristina Gaučė" userId="S::kristina_gauce.lt#ext#@dai0.onmicrosoft.com::29057900-953f-493b-953b-68bfca44cde0" providerId="AD" clId="Web-{4564416C-C2B1-CD79-F48A-4A43F1F30FE7}" dt="2023-11-16T03:37:55.735" v="3" actId="20577"/>
      <pc:docMkLst>
        <pc:docMk/>
      </pc:docMkLst>
      <pc:sldChg chg="modSp">
        <pc:chgData name="Kristina Gaučė" userId="S::kristina_gauce.lt#ext#@dai0.onmicrosoft.com::29057900-953f-493b-953b-68bfca44cde0" providerId="AD" clId="Web-{4564416C-C2B1-CD79-F48A-4A43F1F30FE7}" dt="2023-11-16T03:37:55.735" v="3" actId="20577"/>
        <pc:sldMkLst>
          <pc:docMk/>
          <pc:sldMk cId="2723089880" sldId="1758"/>
        </pc:sldMkLst>
        <pc:spChg chg="mod">
          <ac:chgData name="Kristina Gaučė" userId="S::kristina_gauce.lt#ext#@dai0.onmicrosoft.com::29057900-953f-493b-953b-68bfca44cde0" providerId="AD" clId="Web-{4564416C-C2B1-CD79-F48A-4A43F1F30FE7}" dt="2023-11-16T03:37:55.735" v="3" actId="20577"/>
          <ac:spMkLst>
            <pc:docMk/>
            <pc:sldMk cId="2723089880" sldId="1758"/>
            <ac:spMk id="2" creationId="{5C8E5E1B-8FB4-2B37-057A-23CA47853DEB}"/>
          </ac:spMkLst>
        </pc:spChg>
      </pc:sldChg>
    </pc:docChg>
  </pc:docChgLst>
  <pc:docChgLst>
    <pc:chgData name="zuhal.nalcakar@ego.gov.tr" userId="S::zuhal.nalcakar_ego.gov.tr#ext#@dai0.onmicrosoft.com::be922479-ff5d-4054-9ad0-73dbe7adbc79" providerId="AD" clId="Web-{927C0D73-37F1-BB56-6CC0-825F7C4DCE6C}"/>
    <pc:docChg chg="modSld">
      <pc:chgData name="zuhal.nalcakar@ego.gov.tr" userId="S::zuhal.nalcakar_ego.gov.tr#ext#@dai0.onmicrosoft.com::be922479-ff5d-4054-9ad0-73dbe7adbc79" providerId="AD" clId="Web-{927C0D73-37F1-BB56-6CC0-825F7C4DCE6C}" dt="2024-02-05T10:06:18.943" v="1" actId="1076"/>
      <pc:docMkLst>
        <pc:docMk/>
      </pc:docMkLst>
      <pc:sldChg chg="modSp">
        <pc:chgData name="zuhal.nalcakar@ego.gov.tr" userId="S::zuhal.nalcakar_ego.gov.tr#ext#@dai0.onmicrosoft.com::be922479-ff5d-4054-9ad0-73dbe7adbc79" providerId="AD" clId="Web-{927C0D73-37F1-BB56-6CC0-825F7C4DCE6C}" dt="2024-02-05T10:06:18.943" v="1" actId="1076"/>
        <pc:sldMkLst>
          <pc:docMk/>
          <pc:sldMk cId="44614136" sldId="1761"/>
        </pc:sldMkLst>
        <pc:grpChg chg="mod">
          <ac:chgData name="zuhal.nalcakar@ego.gov.tr" userId="S::zuhal.nalcakar_ego.gov.tr#ext#@dai0.onmicrosoft.com::be922479-ff5d-4054-9ad0-73dbe7adbc79" providerId="AD" clId="Web-{927C0D73-37F1-BB56-6CC0-825F7C4DCE6C}" dt="2024-02-05T10:06:18.943" v="1" actId="1076"/>
          <ac:grpSpMkLst>
            <pc:docMk/>
            <pc:sldMk cId="44614136" sldId="1761"/>
            <ac:grpSpMk id="87" creationId="{0A266EFB-0D92-5C1A-E7F3-D26F1BA82075}"/>
          </ac:grpSpMkLst>
        </pc:grpChg>
      </pc:sldChg>
    </pc:docChg>
  </pc:docChgLst>
  <pc:docChgLst>
    <pc:chgData name="Kristina Gaučė" userId="S::kristina_gauce.lt#ext#@dai0.onmicrosoft.com::29057900-953f-493b-953b-68bfca44cde0" providerId="AD" clId="Web-{B5AD7390-3151-76B9-CC80-E210B4BAA4CC}"/>
    <pc:docChg chg="addSld modSld sldOrd">
      <pc:chgData name="Kristina Gaučė" userId="S::kristina_gauce.lt#ext#@dai0.onmicrosoft.com::29057900-953f-493b-953b-68bfca44cde0" providerId="AD" clId="Web-{B5AD7390-3151-76B9-CC80-E210B4BAA4CC}" dt="2023-11-15T21:30:29.660" v="88" actId="14100"/>
      <pc:docMkLst>
        <pc:docMk/>
      </pc:docMkLst>
      <pc:sldChg chg="modSp">
        <pc:chgData name="Kristina Gaučė" userId="S::kristina_gauce.lt#ext#@dai0.onmicrosoft.com::29057900-953f-493b-953b-68bfca44cde0" providerId="AD" clId="Web-{B5AD7390-3151-76B9-CC80-E210B4BAA4CC}" dt="2023-11-15T21:22:53.585" v="33"/>
        <pc:sldMkLst>
          <pc:docMk/>
          <pc:sldMk cId="1359690176" sldId="1746"/>
        </pc:sldMkLst>
        <pc:spChg chg="mod">
          <ac:chgData name="Kristina Gaučė" userId="S::kristina_gauce.lt#ext#@dai0.onmicrosoft.com::29057900-953f-493b-953b-68bfca44cde0" providerId="AD" clId="Web-{B5AD7390-3151-76B9-CC80-E210B4BAA4CC}" dt="2023-11-15T21:21:58.209" v="27" actId="1076"/>
          <ac:spMkLst>
            <pc:docMk/>
            <pc:sldMk cId="1359690176" sldId="1746"/>
            <ac:spMk id="17" creationId="{DE6B90D3-700E-EE70-C7CA-915568DD1E82}"/>
          </ac:spMkLst>
        </pc:spChg>
        <pc:spChg chg="mod">
          <ac:chgData name="Kristina Gaučė" userId="S::kristina_gauce.lt#ext#@dai0.onmicrosoft.com::29057900-953f-493b-953b-68bfca44cde0" providerId="AD" clId="Web-{B5AD7390-3151-76B9-CC80-E210B4BAA4CC}" dt="2023-11-15T21:22:02.865" v="28" actId="14100"/>
          <ac:spMkLst>
            <pc:docMk/>
            <pc:sldMk cId="1359690176" sldId="1746"/>
            <ac:spMk id="18" creationId="{C0350A45-E210-797E-C63C-2D0FA8D00BCE}"/>
          </ac:spMkLst>
        </pc:spChg>
        <pc:spChg chg="mod">
          <ac:chgData name="Kristina Gaučė" userId="S::kristina_gauce.lt#ext#@dai0.onmicrosoft.com::29057900-953f-493b-953b-68bfca44cde0" providerId="AD" clId="Web-{B5AD7390-3151-76B9-CC80-E210B4BAA4CC}" dt="2023-11-15T21:22:45.413" v="32"/>
          <ac:spMkLst>
            <pc:docMk/>
            <pc:sldMk cId="1359690176" sldId="1746"/>
            <ac:spMk id="19" creationId="{B03BDC4E-FD23-59DD-DEFA-8A8D26C36766}"/>
          </ac:spMkLst>
        </pc:spChg>
        <pc:spChg chg="mod">
          <ac:chgData name="Kristina Gaučė" userId="S::kristina_gauce.lt#ext#@dai0.onmicrosoft.com::29057900-953f-493b-953b-68bfca44cde0" providerId="AD" clId="Web-{B5AD7390-3151-76B9-CC80-E210B4BAA4CC}" dt="2023-11-15T21:22:53.585" v="33"/>
          <ac:spMkLst>
            <pc:docMk/>
            <pc:sldMk cId="1359690176" sldId="1746"/>
            <ac:spMk id="20" creationId="{465E8B7B-E36E-ACCD-FDCA-80E63022520F}"/>
          </ac:spMkLst>
        </pc:spChg>
      </pc:sldChg>
      <pc:sldChg chg="addSp">
        <pc:chgData name="Kristina Gaučė" userId="S::kristina_gauce.lt#ext#@dai0.onmicrosoft.com::29057900-953f-493b-953b-68bfca44cde0" providerId="AD" clId="Web-{B5AD7390-3151-76B9-CC80-E210B4BAA4CC}" dt="2023-11-15T21:18:00.343" v="0"/>
        <pc:sldMkLst>
          <pc:docMk/>
          <pc:sldMk cId="1565888603" sldId="1748"/>
        </pc:sldMkLst>
        <pc:spChg chg="add">
          <ac:chgData name="Kristina Gaučė" userId="S::kristina_gauce.lt#ext#@dai0.onmicrosoft.com::29057900-953f-493b-953b-68bfca44cde0" providerId="AD" clId="Web-{B5AD7390-3151-76B9-CC80-E210B4BAA4CC}" dt="2023-11-15T21:18:00.343" v="0"/>
          <ac:spMkLst>
            <pc:docMk/>
            <pc:sldMk cId="1565888603" sldId="1748"/>
            <ac:spMk id="3" creationId="{16A39938-2230-AEE0-5D0A-2ED3EDF60998}"/>
          </ac:spMkLst>
        </pc:spChg>
        <pc:spChg chg="add">
          <ac:chgData name="Kristina Gaučė" userId="S::kristina_gauce.lt#ext#@dai0.onmicrosoft.com::29057900-953f-493b-953b-68bfca44cde0" providerId="AD" clId="Web-{B5AD7390-3151-76B9-CC80-E210B4BAA4CC}" dt="2023-11-15T21:18:00.343" v="0"/>
          <ac:spMkLst>
            <pc:docMk/>
            <pc:sldMk cId="1565888603" sldId="1748"/>
            <ac:spMk id="7" creationId="{572A11B4-BA88-C371-9DB5-8D1A5EEBB0FA}"/>
          </ac:spMkLst>
        </pc:spChg>
        <pc:grpChg chg="add">
          <ac:chgData name="Kristina Gaučė" userId="S::kristina_gauce.lt#ext#@dai0.onmicrosoft.com::29057900-953f-493b-953b-68bfca44cde0" providerId="AD" clId="Web-{B5AD7390-3151-76B9-CC80-E210B4BAA4CC}" dt="2023-11-15T21:18:00.343" v="0"/>
          <ac:grpSpMkLst>
            <pc:docMk/>
            <pc:sldMk cId="1565888603" sldId="1748"/>
            <ac:grpSpMk id="2" creationId="{48C6436C-505F-BC74-FC02-BA95F3EE1067}"/>
          </ac:grpSpMkLst>
        </pc:grpChg>
        <pc:picChg chg="add">
          <ac:chgData name="Kristina Gaučė" userId="S::kristina_gauce.lt#ext#@dai0.onmicrosoft.com::29057900-953f-493b-953b-68bfca44cde0" providerId="AD" clId="Web-{B5AD7390-3151-76B9-CC80-E210B4BAA4CC}" dt="2023-11-15T21:18:00.343" v="0"/>
          <ac:picMkLst>
            <pc:docMk/>
            <pc:sldMk cId="1565888603" sldId="1748"/>
            <ac:picMk id="6" creationId="{9FEDF7C1-8EA8-EAC9-2417-0E7082FD946E}"/>
          </ac:picMkLst>
        </pc:picChg>
      </pc:sldChg>
      <pc:sldChg chg="addSp modSp">
        <pc:chgData name="Kristina Gaučė" userId="S::kristina_gauce.lt#ext#@dai0.onmicrosoft.com::29057900-953f-493b-953b-68bfca44cde0" providerId="AD" clId="Web-{B5AD7390-3151-76B9-CC80-E210B4BAA4CC}" dt="2023-11-15T21:19:33.361" v="13" actId="1076"/>
        <pc:sldMkLst>
          <pc:docMk/>
          <pc:sldMk cId="714591606" sldId="1750"/>
        </pc:sldMkLst>
        <pc:spChg chg="add">
          <ac:chgData name="Kristina Gaučė" userId="S::kristina_gauce.lt#ext#@dai0.onmicrosoft.com::29057900-953f-493b-953b-68bfca44cde0" providerId="AD" clId="Web-{B5AD7390-3151-76B9-CC80-E210B4BAA4CC}" dt="2023-11-15T21:18:07.328" v="1"/>
          <ac:spMkLst>
            <pc:docMk/>
            <pc:sldMk cId="714591606" sldId="1750"/>
            <ac:spMk id="3" creationId="{16A39938-2230-AEE0-5D0A-2ED3EDF60998}"/>
          </ac:spMkLst>
        </pc:spChg>
        <pc:spChg chg="mod">
          <ac:chgData name="Kristina Gaučė" userId="S::kristina_gauce.lt#ext#@dai0.onmicrosoft.com::29057900-953f-493b-953b-68bfca44cde0" providerId="AD" clId="Web-{B5AD7390-3151-76B9-CC80-E210B4BAA4CC}" dt="2023-11-15T21:19:15.377" v="11" actId="14100"/>
          <ac:spMkLst>
            <pc:docMk/>
            <pc:sldMk cId="714591606" sldId="1750"/>
            <ac:spMk id="5" creationId="{5887467A-63B1-30C2-8398-4EAA198143CC}"/>
          </ac:spMkLst>
        </pc:spChg>
        <pc:spChg chg="add">
          <ac:chgData name="Kristina Gaučė" userId="S::kristina_gauce.lt#ext#@dai0.onmicrosoft.com::29057900-953f-493b-953b-68bfca44cde0" providerId="AD" clId="Web-{B5AD7390-3151-76B9-CC80-E210B4BAA4CC}" dt="2023-11-15T21:18:07.328" v="1"/>
          <ac:spMkLst>
            <pc:docMk/>
            <pc:sldMk cId="714591606" sldId="1750"/>
            <ac:spMk id="7" creationId="{572A11B4-BA88-C371-9DB5-8D1A5EEBB0FA}"/>
          </ac:spMkLst>
        </pc:spChg>
        <pc:grpChg chg="add mod">
          <ac:chgData name="Kristina Gaučė" userId="S::kristina_gauce.lt#ext#@dai0.onmicrosoft.com::29057900-953f-493b-953b-68bfca44cde0" providerId="AD" clId="Web-{B5AD7390-3151-76B9-CC80-E210B4BAA4CC}" dt="2023-11-15T21:19:33.361" v="13" actId="1076"/>
          <ac:grpSpMkLst>
            <pc:docMk/>
            <pc:sldMk cId="714591606" sldId="1750"/>
            <ac:grpSpMk id="2" creationId="{48C6436C-505F-BC74-FC02-BA95F3EE1067}"/>
          </ac:grpSpMkLst>
        </pc:grpChg>
        <pc:picChg chg="add">
          <ac:chgData name="Kristina Gaučė" userId="S::kristina_gauce.lt#ext#@dai0.onmicrosoft.com::29057900-953f-493b-953b-68bfca44cde0" providerId="AD" clId="Web-{B5AD7390-3151-76B9-CC80-E210B4BAA4CC}" dt="2023-11-15T21:18:07.328" v="1"/>
          <ac:picMkLst>
            <pc:docMk/>
            <pc:sldMk cId="714591606" sldId="1750"/>
            <ac:picMk id="6" creationId="{9FEDF7C1-8EA8-EAC9-2417-0E7082FD946E}"/>
          </ac:picMkLst>
        </pc:picChg>
      </pc:sldChg>
      <pc:sldChg chg="addSp modSp">
        <pc:chgData name="Kristina Gaučė" userId="S::kristina_gauce.lt#ext#@dai0.onmicrosoft.com::29057900-953f-493b-953b-68bfca44cde0" providerId="AD" clId="Web-{B5AD7390-3151-76B9-CC80-E210B4BAA4CC}" dt="2023-11-15T21:20:11.003" v="17" actId="20577"/>
        <pc:sldMkLst>
          <pc:docMk/>
          <pc:sldMk cId="214566985" sldId="1767"/>
        </pc:sldMkLst>
        <pc:spChg chg="add">
          <ac:chgData name="Kristina Gaučė" userId="S::kristina_gauce.lt#ext#@dai0.onmicrosoft.com::29057900-953f-493b-953b-68bfca44cde0" providerId="AD" clId="Web-{B5AD7390-3151-76B9-CC80-E210B4BAA4CC}" dt="2023-11-15T21:19:45.815" v="14"/>
          <ac:spMkLst>
            <pc:docMk/>
            <pc:sldMk cId="214566985" sldId="1767"/>
            <ac:spMk id="3" creationId="{16A39938-2230-AEE0-5D0A-2ED3EDF60998}"/>
          </ac:spMkLst>
        </pc:spChg>
        <pc:spChg chg="mod">
          <ac:chgData name="Kristina Gaučė" userId="S::kristina_gauce.lt#ext#@dai0.onmicrosoft.com::29057900-953f-493b-953b-68bfca44cde0" providerId="AD" clId="Web-{B5AD7390-3151-76B9-CC80-E210B4BAA4CC}" dt="2023-11-15T21:20:11.003" v="17" actId="20577"/>
          <ac:spMkLst>
            <pc:docMk/>
            <pc:sldMk cId="214566985" sldId="1767"/>
            <ac:spMk id="5" creationId="{5887467A-63B1-30C2-8398-4EAA198143CC}"/>
          </ac:spMkLst>
        </pc:spChg>
        <pc:spChg chg="add">
          <ac:chgData name="Kristina Gaučė" userId="S::kristina_gauce.lt#ext#@dai0.onmicrosoft.com::29057900-953f-493b-953b-68bfca44cde0" providerId="AD" clId="Web-{B5AD7390-3151-76B9-CC80-E210B4BAA4CC}" dt="2023-11-15T21:19:45.815" v="14"/>
          <ac:spMkLst>
            <pc:docMk/>
            <pc:sldMk cId="214566985" sldId="1767"/>
            <ac:spMk id="7" creationId="{572A11B4-BA88-C371-9DB5-8D1A5EEBB0FA}"/>
          </ac:spMkLst>
        </pc:spChg>
        <pc:grpChg chg="add mod">
          <ac:chgData name="Kristina Gaučė" userId="S::kristina_gauce.lt#ext#@dai0.onmicrosoft.com::29057900-953f-493b-953b-68bfca44cde0" providerId="AD" clId="Web-{B5AD7390-3151-76B9-CC80-E210B4BAA4CC}" dt="2023-11-15T21:20:00.221" v="16" actId="1076"/>
          <ac:grpSpMkLst>
            <pc:docMk/>
            <pc:sldMk cId="214566985" sldId="1767"/>
            <ac:grpSpMk id="2" creationId="{48C6436C-505F-BC74-FC02-BA95F3EE1067}"/>
          </ac:grpSpMkLst>
        </pc:grpChg>
        <pc:picChg chg="add">
          <ac:chgData name="Kristina Gaučė" userId="S::kristina_gauce.lt#ext#@dai0.onmicrosoft.com::29057900-953f-493b-953b-68bfca44cde0" providerId="AD" clId="Web-{B5AD7390-3151-76B9-CC80-E210B4BAA4CC}" dt="2023-11-15T21:19:45.815" v="14"/>
          <ac:picMkLst>
            <pc:docMk/>
            <pc:sldMk cId="214566985" sldId="1767"/>
            <ac:picMk id="6" creationId="{9FEDF7C1-8EA8-EAC9-2417-0E7082FD946E}"/>
          </ac:picMkLst>
        </pc:picChg>
      </pc:sldChg>
      <pc:sldChg chg="delSp modSp add">
        <pc:chgData name="Kristina Gaučė" userId="S::kristina_gauce.lt#ext#@dai0.onmicrosoft.com::29057900-953f-493b-953b-68bfca44cde0" providerId="AD" clId="Web-{B5AD7390-3151-76B9-CC80-E210B4BAA4CC}" dt="2023-11-15T21:26:53.326" v="55" actId="20577"/>
        <pc:sldMkLst>
          <pc:docMk/>
          <pc:sldMk cId="3503361568" sldId="1770"/>
        </pc:sldMkLst>
        <pc:spChg chg="mod">
          <ac:chgData name="Kristina Gaučė" userId="S::kristina_gauce.lt#ext#@dai0.onmicrosoft.com::29057900-953f-493b-953b-68bfca44cde0" providerId="AD" clId="Web-{B5AD7390-3151-76B9-CC80-E210B4BAA4CC}" dt="2023-11-15T21:26:53.326" v="55" actId="20577"/>
          <ac:spMkLst>
            <pc:docMk/>
            <pc:sldMk cId="3503361568" sldId="1770"/>
            <ac:spMk id="7" creationId="{00000000-0000-0000-0000-000000000000}"/>
          </ac:spMkLst>
        </pc:spChg>
        <pc:cxnChg chg="del">
          <ac:chgData name="Kristina Gaučė" userId="S::kristina_gauce.lt#ext#@dai0.onmicrosoft.com::29057900-953f-493b-953b-68bfca44cde0" providerId="AD" clId="Web-{B5AD7390-3151-76B9-CC80-E210B4BAA4CC}" dt="2023-11-15T21:24:43.651" v="38"/>
          <ac:cxnSpMkLst>
            <pc:docMk/>
            <pc:sldMk cId="3503361568" sldId="1770"/>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6:47.732" v="54"/>
        <pc:sldMkLst>
          <pc:docMk/>
          <pc:sldMk cId="1187119352" sldId="1771"/>
        </pc:sldMkLst>
        <pc:spChg chg="mod">
          <ac:chgData name="Kristina Gaučė" userId="S::kristina_gauce.lt#ext#@dai0.onmicrosoft.com::29057900-953f-493b-953b-68bfca44cde0" providerId="AD" clId="Web-{B5AD7390-3151-76B9-CC80-E210B4BAA4CC}" dt="2023-11-15T21:26:47.732" v="54"/>
          <ac:spMkLst>
            <pc:docMk/>
            <pc:sldMk cId="1187119352" sldId="1771"/>
            <ac:spMk id="7" creationId="{00000000-0000-0000-0000-000000000000}"/>
          </ac:spMkLst>
        </pc:spChg>
        <pc:cxnChg chg="del">
          <ac:chgData name="Kristina Gaučė" userId="S::kristina_gauce.lt#ext#@dai0.onmicrosoft.com::29057900-953f-493b-953b-68bfca44cde0" providerId="AD" clId="Web-{B5AD7390-3151-76B9-CC80-E210B4BAA4CC}" dt="2023-11-15T21:24:38.760" v="37"/>
          <ac:cxnSpMkLst>
            <pc:docMk/>
            <pc:sldMk cId="1187119352" sldId="1771"/>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9:08.658" v="80" actId="1076"/>
        <pc:sldMkLst>
          <pc:docMk/>
          <pc:sldMk cId="938566417" sldId="1772"/>
        </pc:sldMkLst>
        <pc:spChg chg="mod">
          <ac:chgData name="Kristina Gaučė" userId="S::kristina_gauce.lt#ext#@dai0.onmicrosoft.com::29057900-953f-493b-953b-68bfca44cde0" providerId="AD" clId="Web-{B5AD7390-3151-76B9-CC80-E210B4BAA4CC}" dt="2023-11-15T21:28:19.094" v="78"/>
          <ac:spMkLst>
            <pc:docMk/>
            <pc:sldMk cId="938566417" sldId="1772"/>
            <ac:spMk id="7" creationId="{00000000-0000-0000-0000-000000000000}"/>
          </ac:spMkLst>
        </pc:spChg>
        <pc:spChg chg="mod">
          <ac:chgData name="Kristina Gaučė" userId="S::kristina_gauce.lt#ext#@dai0.onmicrosoft.com::29057900-953f-493b-953b-68bfca44cde0" providerId="AD" clId="Web-{B5AD7390-3151-76B9-CC80-E210B4BAA4CC}" dt="2023-11-15T21:29:08.658" v="80" actId="1076"/>
          <ac:spMkLst>
            <pc:docMk/>
            <pc:sldMk cId="938566417" sldId="1772"/>
            <ac:spMk id="10" creationId="{4783C614-ED21-D5E3-A992-A8D017DB9932}"/>
          </ac:spMkLst>
        </pc:spChg>
        <pc:cxnChg chg="del">
          <ac:chgData name="Kristina Gaučė" userId="S::kristina_gauce.lt#ext#@dai0.onmicrosoft.com::29057900-953f-493b-953b-68bfca44cde0" providerId="AD" clId="Web-{B5AD7390-3151-76B9-CC80-E210B4BAA4CC}" dt="2023-11-15T21:28:15.797" v="76"/>
          <ac:cxnSpMkLst>
            <pc:docMk/>
            <pc:sldMk cId="938566417" sldId="1772"/>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9:27.096" v="83" actId="1076"/>
        <pc:sldMkLst>
          <pc:docMk/>
          <pc:sldMk cId="3420522385" sldId="1773"/>
        </pc:sldMkLst>
        <pc:spChg chg="mod">
          <ac:chgData name="Kristina Gaučė" userId="S::kristina_gauce.lt#ext#@dai0.onmicrosoft.com::29057900-953f-493b-953b-68bfca44cde0" providerId="AD" clId="Web-{B5AD7390-3151-76B9-CC80-E210B4BAA4CC}" dt="2023-11-15T21:28:12.140" v="75" actId="14100"/>
          <ac:spMkLst>
            <pc:docMk/>
            <pc:sldMk cId="3420522385" sldId="1773"/>
            <ac:spMk id="3" creationId="{CD3EF298-C690-28FB-CEFD-ACEBE886F64E}"/>
          </ac:spMkLst>
        </pc:spChg>
        <pc:spChg chg="mod">
          <ac:chgData name="Kristina Gaučė" userId="S::kristina_gauce.lt#ext#@dai0.onmicrosoft.com::29057900-953f-493b-953b-68bfca44cde0" providerId="AD" clId="Web-{B5AD7390-3151-76B9-CC80-E210B4BAA4CC}" dt="2023-11-15T21:27:57.171" v="72"/>
          <ac:spMkLst>
            <pc:docMk/>
            <pc:sldMk cId="3420522385" sldId="1773"/>
            <ac:spMk id="7" creationId="{00000000-0000-0000-0000-000000000000}"/>
          </ac:spMkLst>
        </pc:spChg>
        <pc:picChg chg="mod">
          <ac:chgData name="Kristina Gaučė" userId="S::kristina_gauce.lt#ext#@dai0.onmicrosoft.com::29057900-953f-493b-953b-68bfca44cde0" providerId="AD" clId="Web-{B5AD7390-3151-76B9-CC80-E210B4BAA4CC}" dt="2023-11-15T21:29:27.096" v="83" actId="1076"/>
          <ac:picMkLst>
            <pc:docMk/>
            <pc:sldMk cId="3420522385" sldId="1773"/>
            <ac:picMk id="4" creationId="{A6C0609B-5357-7630-B3D1-CE6E134F6601}"/>
          </ac:picMkLst>
        </pc:picChg>
        <pc:cxnChg chg="del">
          <ac:chgData name="Kristina Gaučė" userId="S::kristina_gauce.lt#ext#@dai0.onmicrosoft.com::29057900-953f-493b-953b-68bfca44cde0" providerId="AD" clId="Web-{B5AD7390-3151-76B9-CC80-E210B4BAA4CC}" dt="2023-11-15T21:26:17.934" v="48"/>
          <ac:cxnSpMkLst>
            <pc:docMk/>
            <pc:sldMk cId="3420522385" sldId="1773"/>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9:42.205" v="84" actId="14100"/>
        <pc:sldMkLst>
          <pc:docMk/>
          <pc:sldMk cId="1262733288" sldId="1774"/>
        </pc:sldMkLst>
        <pc:spChg chg="mod">
          <ac:chgData name="Kristina Gaučė" userId="S::kristina_gauce.lt#ext#@dai0.onmicrosoft.com::29057900-953f-493b-953b-68bfca44cde0" providerId="AD" clId="Web-{B5AD7390-3151-76B9-CC80-E210B4BAA4CC}" dt="2023-11-15T21:29:42.205" v="84" actId="14100"/>
          <ac:spMkLst>
            <pc:docMk/>
            <pc:sldMk cId="1262733288" sldId="1774"/>
            <ac:spMk id="3" creationId="{CD3EF298-C690-28FB-CEFD-ACEBE886F64E}"/>
          </ac:spMkLst>
        </pc:spChg>
        <pc:spChg chg="mod">
          <ac:chgData name="Kristina Gaučė" userId="S::kristina_gauce.lt#ext#@dai0.onmicrosoft.com::29057900-953f-493b-953b-68bfca44cde0" providerId="AD" clId="Web-{B5AD7390-3151-76B9-CC80-E210B4BAA4CC}" dt="2023-11-15T21:27:51.296" v="70"/>
          <ac:spMkLst>
            <pc:docMk/>
            <pc:sldMk cId="1262733288" sldId="1774"/>
            <ac:spMk id="7" creationId="{00000000-0000-0000-0000-000000000000}"/>
          </ac:spMkLst>
        </pc:spChg>
        <pc:cxnChg chg="del">
          <ac:chgData name="Kristina Gaučė" userId="S::kristina_gauce.lt#ext#@dai0.onmicrosoft.com::29057900-953f-493b-953b-68bfca44cde0" providerId="AD" clId="Web-{B5AD7390-3151-76B9-CC80-E210B4BAA4CC}" dt="2023-11-15T21:26:20.309" v="49"/>
          <ac:cxnSpMkLst>
            <pc:docMk/>
            <pc:sldMk cId="1262733288" sldId="1774"/>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7:45.874" v="68"/>
        <pc:sldMkLst>
          <pc:docMk/>
          <pc:sldMk cId="3932538491" sldId="1775"/>
        </pc:sldMkLst>
        <pc:spChg chg="mod">
          <ac:chgData name="Kristina Gaučė" userId="S::kristina_gauce.lt#ext#@dai0.onmicrosoft.com::29057900-953f-493b-953b-68bfca44cde0" providerId="AD" clId="Web-{B5AD7390-3151-76B9-CC80-E210B4BAA4CC}" dt="2023-11-15T21:27:45.874" v="68"/>
          <ac:spMkLst>
            <pc:docMk/>
            <pc:sldMk cId="3932538491" sldId="1775"/>
            <ac:spMk id="7" creationId="{00000000-0000-0000-0000-000000000000}"/>
          </ac:spMkLst>
        </pc:spChg>
        <pc:cxnChg chg="del">
          <ac:chgData name="Kristina Gaučė" userId="S::kristina_gauce.lt#ext#@dai0.onmicrosoft.com::29057900-953f-493b-953b-68bfca44cde0" providerId="AD" clId="Web-{B5AD7390-3151-76B9-CC80-E210B4BAA4CC}" dt="2023-11-15T21:26:22.919" v="50"/>
          <ac:cxnSpMkLst>
            <pc:docMk/>
            <pc:sldMk cId="3932538491" sldId="1775"/>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30:29.660" v="88" actId="14100"/>
        <pc:sldMkLst>
          <pc:docMk/>
          <pc:sldMk cId="3928259612" sldId="1776"/>
        </pc:sldMkLst>
        <pc:spChg chg="mod">
          <ac:chgData name="Kristina Gaučė" userId="S::kristina_gauce.lt#ext#@dai0.onmicrosoft.com::29057900-953f-493b-953b-68bfca44cde0" providerId="AD" clId="Web-{B5AD7390-3151-76B9-CC80-E210B4BAA4CC}" dt="2023-11-15T21:30:25.816" v="87" actId="14100"/>
          <ac:spMkLst>
            <pc:docMk/>
            <pc:sldMk cId="3928259612" sldId="1776"/>
            <ac:spMk id="3" creationId="{CD3EF298-C690-28FB-CEFD-ACEBE886F64E}"/>
          </ac:spMkLst>
        </pc:spChg>
        <pc:spChg chg="mod">
          <ac:chgData name="Kristina Gaučė" userId="S::kristina_gauce.lt#ext#@dai0.onmicrosoft.com::29057900-953f-493b-953b-68bfca44cde0" providerId="AD" clId="Web-{B5AD7390-3151-76B9-CC80-E210B4BAA4CC}" dt="2023-11-15T21:27:24.202" v="63"/>
          <ac:spMkLst>
            <pc:docMk/>
            <pc:sldMk cId="3928259612" sldId="1776"/>
            <ac:spMk id="7" creationId="{00000000-0000-0000-0000-000000000000}"/>
          </ac:spMkLst>
        </pc:spChg>
        <pc:picChg chg="mod">
          <ac:chgData name="Kristina Gaučė" userId="S::kristina_gauce.lt#ext#@dai0.onmicrosoft.com::29057900-953f-493b-953b-68bfca44cde0" providerId="AD" clId="Web-{B5AD7390-3151-76B9-CC80-E210B4BAA4CC}" dt="2023-11-15T21:30:29.660" v="88" actId="14100"/>
          <ac:picMkLst>
            <pc:docMk/>
            <pc:sldMk cId="3928259612" sldId="1776"/>
            <ac:picMk id="5" creationId="{D04BE031-6659-F111-E53B-BB409D599C5B}"/>
          </ac:picMkLst>
        </pc:picChg>
        <pc:cxnChg chg="del">
          <ac:chgData name="Kristina Gaučė" userId="S::kristina_gauce.lt#ext#@dai0.onmicrosoft.com::29057900-953f-493b-953b-68bfca44cde0" providerId="AD" clId="Web-{B5AD7390-3151-76B9-CC80-E210B4BAA4CC}" dt="2023-11-15T21:26:26.997" v="51"/>
          <ac:cxnSpMkLst>
            <pc:docMk/>
            <pc:sldMk cId="3928259612" sldId="1776"/>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7:31.421" v="64"/>
        <pc:sldMkLst>
          <pc:docMk/>
          <pc:sldMk cId="2572106569" sldId="1777"/>
        </pc:sldMkLst>
        <pc:spChg chg="mod">
          <ac:chgData name="Kristina Gaučė" userId="S::kristina_gauce.lt#ext#@dai0.onmicrosoft.com::29057900-953f-493b-953b-68bfca44cde0" providerId="AD" clId="Web-{B5AD7390-3151-76B9-CC80-E210B4BAA4CC}" dt="2023-11-15T21:27:31.421" v="64"/>
          <ac:spMkLst>
            <pc:docMk/>
            <pc:sldMk cId="2572106569" sldId="1777"/>
            <ac:spMk id="7" creationId="{00000000-0000-0000-0000-000000000000}"/>
          </ac:spMkLst>
        </pc:spChg>
        <pc:cxnChg chg="del">
          <ac:chgData name="Kristina Gaučė" userId="S::kristina_gauce.lt#ext#@dai0.onmicrosoft.com::29057900-953f-493b-953b-68bfca44cde0" providerId="AD" clId="Web-{B5AD7390-3151-76B9-CC80-E210B4BAA4CC}" dt="2023-11-15T21:26:29.544" v="52"/>
          <ac:cxnSpMkLst>
            <pc:docMk/>
            <pc:sldMk cId="2572106569" sldId="1777"/>
            <ac:cxnSpMk id="8" creationId="{00000000-0000-0000-0000-000000000000}"/>
          </ac:cxnSpMkLst>
        </pc:cxnChg>
      </pc:sldChg>
      <pc:sldChg chg="delSp modSp add">
        <pc:chgData name="Kristina Gaučė" userId="S::kristina_gauce.lt#ext#@dai0.onmicrosoft.com::29057900-953f-493b-953b-68bfca44cde0" providerId="AD" clId="Web-{B5AD7390-3151-76B9-CC80-E210B4BAA4CC}" dt="2023-11-15T21:27:38.249" v="65"/>
        <pc:sldMkLst>
          <pc:docMk/>
          <pc:sldMk cId="2968625695" sldId="1778"/>
        </pc:sldMkLst>
        <pc:spChg chg="mod">
          <ac:chgData name="Kristina Gaučė" userId="S::kristina_gauce.lt#ext#@dai0.onmicrosoft.com::29057900-953f-493b-953b-68bfca44cde0" providerId="AD" clId="Web-{B5AD7390-3151-76B9-CC80-E210B4BAA4CC}" dt="2023-11-15T21:27:38.249" v="65"/>
          <ac:spMkLst>
            <pc:docMk/>
            <pc:sldMk cId="2968625695" sldId="1778"/>
            <ac:spMk id="7" creationId="{00000000-0000-0000-0000-000000000000}"/>
          </ac:spMkLst>
        </pc:spChg>
        <pc:cxnChg chg="del">
          <ac:chgData name="Kristina Gaučė" userId="S::kristina_gauce.lt#ext#@dai0.onmicrosoft.com::29057900-953f-493b-953b-68bfca44cde0" providerId="AD" clId="Web-{B5AD7390-3151-76B9-CC80-E210B4BAA4CC}" dt="2023-11-15T21:26:32.325" v="53"/>
          <ac:cxnSpMkLst>
            <pc:docMk/>
            <pc:sldMk cId="2968625695" sldId="1778"/>
            <ac:cxnSpMk id="8" creationId="{00000000-0000-0000-0000-000000000000}"/>
          </ac:cxnSpMkLst>
        </pc:cxnChg>
      </pc:sldChg>
      <pc:sldChg chg="delSp modSp add ord">
        <pc:chgData name="Kristina Gaučė" userId="S::kristina_gauce.lt#ext#@dai0.onmicrosoft.com::29057900-953f-493b-953b-68bfca44cde0" providerId="AD" clId="Web-{B5AD7390-3151-76B9-CC80-E210B4BAA4CC}" dt="2023-11-15T21:27:39.233" v="66"/>
        <pc:sldMkLst>
          <pc:docMk/>
          <pc:sldMk cId="1931775331" sldId="1779"/>
        </pc:sldMkLst>
        <pc:spChg chg="mod">
          <ac:chgData name="Kristina Gaučė" userId="S::kristina_gauce.lt#ext#@dai0.onmicrosoft.com::29057900-953f-493b-953b-68bfca44cde0" providerId="AD" clId="Web-{B5AD7390-3151-76B9-CC80-E210B4BAA4CC}" dt="2023-11-15T21:27:03.982" v="57"/>
          <ac:spMkLst>
            <pc:docMk/>
            <pc:sldMk cId="1931775331" sldId="1779"/>
            <ac:spMk id="7" creationId="{00000000-0000-0000-0000-000000000000}"/>
          </ac:spMkLst>
        </pc:spChg>
        <pc:cxnChg chg="del">
          <ac:chgData name="Kristina Gaučė" userId="S::kristina_gauce.lt#ext#@dai0.onmicrosoft.com::29057900-953f-493b-953b-68bfca44cde0" providerId="AD" clId="Web-{B5AD7390-3151-76B9-CC80-E210B4BAA4CC}" dt="2023-11-15T21:26:14.747" v="47"/>
          <ac:cxnSpMkLst>
            <pc:docMk/>
            <pc:sldMk cId="1931775331" sldId="1779"/>
            <ac:cxnSpMk id="8" creationId="{00000000-0000-0000-0000-000000000000}"/>
          </ac:cxnSpMkLst>
        </pc:cxnChg>
      </pc:sldChg>
      <pc:sldMasterChg chg="addSldLayout">
        <pc:chgData name="Kristina Gaučė" userId="S::kristina_gauce.lt#ext#@dai0.onmicrosoft.com::29057900-953f-493b-953b-68bfca44cde0" providerId="AD" clId="Web-{B5AD7390-3151-76B9-CC80-E210B4BAA4CC}" dt="2023-11-15T21:24:23.338" v="34"/>
        <pc:sldMasterMkLst>
          <pc:docMk/>
          <pc:sldMasterMk cId="1230242345" sldId="2147483660"/>
        </pc:sldMasterMkLst>
        <pc:sldLayoutChg chg="add replId">
          <pc:chgData name="Kristina Gaučė" userId="S::kristina_gauce.lt#ext#@dai0.onmicrosoft.com::29057900-953f-493b-953b-68bfca44cde0" providerId="AD" clId="Web-{B5AD7390-3151-76B9-CC80-E210B4BAA4CC}" dt="2023-11-15T21:24:23.338" v="34"/>
          <pc:sldLayoutMkLst>
            <pc:docMk/>
            <pc:sldMasterMk cId="1230242345" sldId="2147483660"/>
            <pc:sldLayoutMk cId="2794757978" sldId="2147483698"/>
          </pc:sldLayoutMkLst>
        </pc:sldLayoutChg>
      </pc:sldMasterChg>
    </pc:docChg>
  </pc:docChgLst>
  <pc:docChgLst>
    <pc:chgData name="Kristina Gaučė" userId="S::kristina_gauce.lt#ext#@dai0.onmicrosoft.com::29057900-953f-493b-953b-68bfca44cde0" providerId="AD" clId="Web-{B5CED55B-259C-D984-11AD-3CC56BFB13D3}"/>
    <pc:docChg chg="mod delSld modSld sldOrd">
      <pc:chgData name="Kristina Gaučė" userId="S::kristina_gauce.lt#ext#@dai0.onmicrosoft.com::29057900-953f-493b-953b-68bfca44cde0" providerId="AD" clId="Web-{B5CED55B-259C-D984-11AD-3CC56BFB13D3}" dt="2023-11-11T09:24:35.108" v="90"/>
      <pc:docMkLst>
        <pc:docMk/>
      </pc:docMkLst>
      <pc:sldChg chg="modSp">
        <pc:chgData name="Kristina Gaučė" userId="S::kristina_gauce.lt#ext#@dai0.onmicrosoft.com::29057900-953f-493b-953b-68bfca44cde0" providerId="AD" clId="Web-{B5CED55B-259C-D984-11AD-3CC56BFB13D3}" dt="2023-11-11T06:48:17.774" v="1" actId="20577"/>
        <pc:sldMkLst>
          <pc:docMk/>
          <pc:sldMk cId="3659709254" sldId="295"/>
        </pc:sldMkLst>
        <pc:spChg chg="mod">
          <ac:chgData name="Kristina Gaučė" userId="S::kristina_gauce.lt#ext#@dai0.onmicrosoft.com::29057900-953f-493b-953b-68bfca44cde0" providerId="AD" clId="Web-{B5CED55B-259C-D984-11AD-3CC56BFB13D3}" dt="2023-11-11T06:48:17.774" v="1" actId="20577"/>
          <ac:spMkLst>
            <pc:docMk/>
            <pc:sldMk cId="3659709254" sldId="295"/>
            <ac:spMk id="2" creationId="{8648F529-4518-9146-9343-159A6342F608}"/>
          </ac:spMkLst>
        </pc:spChg>
      </pc:sldChg>
      <pc:sldChg chg="addCm">
        <pc:chgData name="Kristina Gaučė" userId="S::kristina_gauce.lt#ext#@dai0.onmicrosoft.com::29057900-953f-493b-953b-68bfca44cde0" providerId="AD" clId="Web-{B5CED55B-259C-D984-11AD-3CC56BFB13D3}" dt="2023-11-11T06:49:20.713" v="3"/>
        <pc:sldMkLst>
          <pc:docMk/>
          <pc:sldMk cId="317851571" sldId="308"/>
        </pc:sldMkLst>
        <pc:extLst>
          <p:ext xmlns:p="http://schemas.openxmlformats.org/presentationml/2006/main" uri="{D6D511B9-2390-475A-947B-AFAB55BFBCF1}">
            <pc226:cmChg xmlns:pc226="http://schemas.microsoft.com/office/powerpoint/2022/06/main/command" chg="add">
              <pc226:chgData name="Kristina Gaučė" userId="S::kristina_gauce.lt#ext#@dai0.onmicrosoft.com::29057900-953f-493b-953b-68bfca44cde0" providerId="AD" clId="Web-{B5CED55B-259C-D984-11AD-3CC56BFB13D3}" dt="2023-11-11T06:49:20.713" v="3"/>
              <pc2:cmMkLst xmlns:pc2="http://schemas.microsoft.com/office/powerpoint/2019/9/main/command">
                <pc:docMk/>
                <pc:sldMk cId="317851571" sldId="308"/>
                <pc2:cmMk id="{3D916A85-5851-4BF8-8E71-BD7468B7EDB2}"/>
              </pc2:cmMkLst>
            </pc226:cmChg>
          </p:ext>
        </pc:extLst>
      </pc:sldChg>
      <pc:sldChg chg="ord">
        <pc:chgData name="Kristina Gaučė" userId="S::kristina_gauce.lt#ext#@dai0.onmicrosoft.com::29057900-953f-493b-953b-68bfca44cde0" providerId="AD" clId="Web-{B5CED55B-259C-D984-11AD-3CC56BFB13D3}" dt="2023-11-11T09:24:31.748" v="89"/>
        <pc:sldMkLst>
          <pc:docMk/>
          <pc:sldMk cId="3470172415" sldId="1444"/>
        </pc:sldMkLst>
      </pc:sldChg>
      <pc:sldChg chg="modSp">
        <pc:chgData name="Kristina Gaučė" userId="S::kristina_gauce.lt#ext#@dai0.onmicrosoft.com::29057900-953f-493b-953b-68bfca44cde0" providerId="AD" clId="Web-{B5CED55B-259C-D984-11AD-3CC56BFB13D3}" dt="2023-11-11T09:04:10.231" v="15" actId="1076"/>
        <pc:sldMkLst>
          <pc:docMk/>
          <pc:sldMk cId="923484522" sldId="1725"/>
        </pc:sldMkLst>
        <pc:spChg chg="mod">
          <ac:chgData name="Kristina Gaučė" userId="S::kristina_gauce.lt#ext#@dai0.onmicrosoft.com::29057900-953f-493b-953b-68bfca44cde0" providerId="AD" clId="Web-{B5CED55B-259C-D984-11AD-3CC56BFB13D3}" dt="2023-11-11T09:04:10.231" v="15" actId="1076"/>
          <ac:spMkLst>
            <pc:docMk/>
            <pc:sldMk cId="923484522" sldId="1725"/>
            <ac:spMk id="7" creationId="{48CEAF70-C65D-5FE9-3F41-9E4CEA6FBCB4}"/>
          </ac:spMkLst>
        </pc:spChg>
      </pc:sldChg>
      <pc:sldChg chg="modSp">
        <pc:chgData name="Kristina Gaučė" userId="S::kristina_gauce.lt#ext#@dai0.onmicrosoft.com::29057900-953f-493b-953b-68bfca44cde0" providerId="AD" clId="Web-{B5CED55B-259C-D984-11AD-3CC56BFB13D3}" dt="2023-11-11T06:54:50.925" v="14" actId="14100"/>
        <pc:sldMkLst>
          <pc:docMk/>
          <pc:sldMk cId="360962522" sldId="1733"/>
        </pc:sldMkLst>
        <pc:spChg chg="mod">
          <ac:chgData name="Kristina Gaučė" userId="S::kristina_gauce.lt#ext#@dai0.onmicrosoft.com::29057900-953f-493b-953b-68bfca44cde0" providerId="AD" clId="Web-{B5CED55B-259C-D984-11AD-3CC56BFB13D3}" dt="2023-11-11T06:54:50.925" v="14" actId="14100"/>
          <ac:spMkLst>
            <pc:docMk/>
            <pc:sldMk cId="360962522" sldId="1733"/>
            <ac:spMk id="21" creationId="{40FD49EC-A050-B3DF-4B9B-ECC5AA8F7A3E}"/>
          </ac:spMkLst>
        </pc:spChg>
      </pc:sldChg>
      <pc:sldChg chg="delCm">
        <pc:chgData name="Kristina Gaučė" userId="S::kristina_gauce.lt#ext#@dai0.onmicrosoft.com::29057900-953f-493b-953b-68bfca44cde0" providerId="AD" clId="Web-{B5CED55B-259C-D984-11AD-3CC56BFB13D3}" dt="2023-11-11T09:06:22.501" v="16"/>
        <pc:sldMkLst>
          <pc:docMk/>
          <pc:sldMk cId="3518089223" sldId="1738"/>
        </pc:sldMkLst>
        <pc:extLst>
          <p:ext xmlns:p="http://schemas.openxmlformats.org/presentationml/2006/main" uri="{D6D511B9-2390-475A-947B-AFAB55BFBCF1}">
            <pc226:cmChg xmlns:pc226="http://schemas.microsoft.com/office/powerpoint/2022/06/main/command" chg="del">
              <pc226:chgData name="Kristina Gaučė" userId="S::kristina_gauce.lt#ext#@dai0.onmicrosoft.com::29057900-953f-493b-953b-68bfca44cde0" providerId="AD" clId="Web-{B5CED55B-259C-D984-11AD-3CC56BFB13D3}" dt="2023-11-11T09:06:22.501" v="16"/>
              <pc2:cmMkLst xmlns:pc2="http://schemas.microsoft.com/office/powerpoint/2019/9/main/command">
                <pc:docMk/>
                <pc:sldMk cId="3518089223" sldId="1738"/>
                <pc2:cmMk id="{AECBC0C9-3244-4AE4-98A1-49063A2F254D}"/>
              </pc2:cmMkLst>
            </pc226:cmChg>
          </p:ext>
        </pc:extLst>
      </pc:sldChg>
      <pc:sldChg chg="ord">
        <pc:chgData name="Kristina Gaučė" userId="S::kristina_gauce.lt#ext#@dai0.onmicrosoft.com::29057900-953f-493b-953b-68bfca44cde0" providerId="AD" clId="Web-{B5CED55B-259C-D984-11AD-3CC56BFB13D3}" dt="2023-11-11T09:24:35.108" v="90"/>
        <pc:sldMkLst>
          <pc:docMk/>
          <pc:sldMk cId="2503550063" sldId="1739"/>
        </pc:sldMkLst>
      </pc:sldChg>
      <pc:sldChg chg="ord">
        <pc:chgData name="Kristina Gaučė" userId="S::kristina_gauce.lt#ext#@dai0.onmicrosoft.com::29057900-953f-493b-953b-68bfca44cde0" providerId="AD" clId="Web-{B5CED55B-259C-D984-11AD-3CC56BFB13D3}" dt="2023-11-11T09:24:03.841" v="88"/>
        <pc:sldMkLst>
          <pc:docMk/>
          <pc:sldMk cId="3732322449" sldId="1743"/>
        </pc:sldMkLst>
      </pc:sldChg>
      <pc:sldChg chg="ord">
        <pc:chgData name="Kristina Gaučė" userId="S::kristina_gauce.lt#ext#@dai0.onmicrosoft.com::29057900-953f-493b-953b-68bfca44cde0" providerId="AD" clId="Web-{B5CED55B-259C-D984-11AD-3CC56BFB13D3}" dt="2023-11-11T09:13:48.315" v="19"/>
        <pc:sldMkLst>
          <pc:docMk/>
          <pc:sldMk cId="1135318289" sldId="1744"/>
        </pc:sldMkLst>
      </pc:sldChg>
      <pc:sldChg chg="modSp">
        <pc:chgData name="Kristina Gaučė" userId="S::kristina_gauce.lt#ext#@dai0.onmicrosoft.com::29057900-953f-493b-953b-68bfca44cde0" providerId="AD" clId="Web-{B5CED55B-259C-D984-11AD-3CC56BFB13D3}" dt="2023-11-11T06:50:29.402" v="4" actId="1076"/>
        <pc:sldMkLst>
          <pc:docMk/>
          <pc:sldMk cId="27432599" sldId="1747"/>
        </pc:sldMkLst>
        <pc:spChg chg="mod">
          <ac:chgData name="Kristina Gaučė" userId="S::kristina_gauce.lt#ext#@dai0.onmicrosoft.com::29057900-953f-493b-953b-68bfca44cde0" providerId="AD" clId="Web-{B5CED55B-259C-D984-11AD-3CC56BFB13D3}" dt="2023-11-11T06:50:29.402" v="4" actId="1076"/>
          <ac:spMkLst>
            <pc:docMk/>
            <pc:sldMk cId="27432599" sldId="1747"/>
            <ac:spMk id="71" creationId="{64748C88-0F9E-8009-87CA-BDAA196ED605}"/>
          </ac:spMkLst>
        </pc:spChg>
      </pc:sldChg>
      <pc:sldChg chg="modSp">
        <pc:chgData name="Kristina Gaučė" userId="S::kristina_gauce.lt#ext#@dai0.onmicrosoft.com::29057900-953f-493b-953b-68bfca44cde0" providerId="AD" clId="Web-{B5CED55B-259C-D984-11AD-3CC56BFB13D3}" dt="2023-11-11T06:54:20.971" v="13" actId="20577"/>
        <pc:sldMkLst>
          <pc:docMk/>
          <pc:sldMk cId="1565888603" sldId="1748"/>
        </pc:sldMkLst>
        <pc:spChg chg="mod">
          <ac:chgData name="Kristina Gaučė" userId="S::kristina_gauce.lt#ext#@dai0.onmicrosoft.com::29057900-953f-493b-953b-68bfca44cde0" providerId="AD" clId="Web-{B5CED55B-259C-D984-11AD-3CC56BFB13D3}" dt="2023-11-11T06:54:20.971" v="13" actId="20577"/>
          <ac:spMkLst>
            <pc:docMk/>
            <pc:sldMk cId="1565888603" sldId="1748"/>
            <ac:spMk id="5" creationId="{5887467A-63B1-30C2-8398-4EAA198143CC}"/>
          </ac:spMkLst>
        </pc:spChg>
      </pc:sldChg>
      <pc:sldChg chg="modSp">
        <pc:chgData name="Kristina Gaučė" userId="S::kristina_gauce.lt#ext#@dai0.onmicrosoft.com::29057900-953f-493b-953b-68bfca44cde0" providerId="AD" clId="Web-{B5CED55B-259C-D984-11AD-3CC56BFB13D3}" dt="2023-11-11T09:23:10.652" v="86" actId="20577"/>
        <pc:sldMkLst>
          <pc:docMk/>
          <pc:sldMk cId="2270840660" sldId="1751"/>
        </pc:sldMkLst>
        <pc:spChg chg="mod">
          <ac:chgData name="Kristina Gaučė" userId="S::kristina_gauce.lt#ext#@dai0.onmicrosoft.com::29057900-953f-493b-953b-68bfca44cde0" providerId="AD" clId="Web-{B5CED55B-259C-D984-11AD-3CC56BFB13D3}" dt="2023-11-11T09:20:10.286" v="29" actId="20577"/>
          <ac:spMkLst>
            <pc:docMk/>
            <pc:sldMk cId="2270840660" sldId="1751"/>
            <ac:spMk id="4" creationId="{A07BE50C-B301-0414-08C9-2993F140E97C}"/>
          </ac:spMkLst>
        </pc:spChg>
        <pc:spChg chg="mod">
          <ac:chgData name="Kristina Gaučė" userId="S::kristina_gauce.lt#ext#@dai0.onmicrosoft.com::29057900-953f-493b-953b-68bfca44cde0" providerId="AD" clId="Web-{B5CED55B-259C-D984-11AD-3CC56BFB13D3}" dt="2023-11-11T09:23:10.652" v="86" actId="20577"/>
          <ac:spMkLst>
            <pc:docMk/>
            <pc:sldMk cId="2270840660" sldId="1751"/>
            <ac:spMk id="5" creationId="{5887467A-63B1-30C2-8398-4EAA198143CC}"/>
          </ac:spMkLst>
        </pc:spChg>
      </pc:sldChg>
      <pc:sldChg chg="modSp del ord">
        <pc:chgData name="Kristina Gaučė" userId="S::kristina_gauce.lt#ext#@dai0.onmicrosoft.com::29057900-953f-493b-953b-68bfca44cde0" providerId="AD" clId="Web-{B5CED55B-259C-D984-11AD-3CC56BFB13D3}" dt="2023-11-11T09:23:05.152" v="85"/>
        <pc:sldMkLst>
          <pc:docMk/>
          <pc:sldMk cId="2801015661" sldId="1752"/>
        </pc:sldMkLst>
        <pc:spChg chg="mod">
          <ac:chgData name="Kristina Gaučė" userId="S::kristina_gauce.lt#ext#@dai0.onmicrosoft.com::29057900-953f-493b-953b-68bfca44cde0" providerId="AD" clId="Web-{B5CED55B-259C-D984-11AD-3CC56BFB13D3}" dt="2023-11-11T09:21:15.179" v="34" actId="20577"/>
          <ac:spMkLst>
            <pc:docMk/>
            <pc:sldMk cId="2801015661" sldId="1752"/>
            <ac:spMk id="5" creationId="{5887467A-63B1-30C2-8398-4EAA198143CC}"/>
          </ac:spMkLst>
        </pc:spChg>
      </pc:sldChg>
      <pc:sldChg chg="modSp ord">
        <pc:chgData name="Kristina Gaučė" userId="S::kristina_gauce.lt#ext#@dai0.onmicrosoft.com::29057900-953f-493b-953b-68bfca44cde0" providerId="AD" clId="Web-{B5CED55B-259C-D984-11AD-3CC56BFB13D3}" dt="2023-11-11T09:15:54.007" v="23" actId="20577"/>
        <pc:sldMkLst>
          <pc:docMk/>
          <pc:sldMk cId="1576026486" sldId="1753"/>
        </pc:sldMkLst>
        <pc:spChg chg="mod">
          <ac:chgData name="Kristina Gaučė" userId="S::kristina_gauce.lt#ext#@dai0.onmicrosoft.com::29057900-953f-493b-953b-68bfca44cde0" providerId="AD" clId="Web-{B5CED55B-259C-D984-11AD-3CC56BFB13D3}" dt="2023-11-11T09:15:54.007" v="23" actId="20577"/>
          <ac:spMkLst>
            <pc:docMk/>
            <pc:sldMk cId="1576026486" sldId="1753"/>
            <ac:spMk id="9" creationId="{F341D0A3-1233-C7B7-A4FD-9932AB9C0DE2}"/>
          </ac:spMkLst>
        </pc:spChg>
      </pc:sldChg>
    </pc:docChg>
  </pc:docChgLst>
  <pc:docChgLst>
    <pc:chgData name="Marija Frolova" userId="990ef6ab-ad50-491d-98c1-30100579bc75" providerId="ADAL" clId="{01961A71-8D71-4903-94BD-75A6474AFC2F}"/>
    <pc:docChg chg="undo custSel addSld modSld sldOrd">
      <pc:chgData name="Marija Frolova" userId="990ef6ab-ad50-491d-98c1-30100579bc75" providerId="ADAL" clId="{01961A71-8D71-4903-94BD-75A6474AFC2F}" dt="2023-11-10T11:08:51.412" v="1381" actId="20577"/>
      <pc:docMkLst>
        <pc:docMk/>
      </pc:docMkLst>
      <pc:sldChg chg="delSp mod">
        <pc:chgData name="Marija Frolova" userId="990ef6ab-ad50-491d-98c1-30100579bc75" providerId="ADAL" clId="{01961A71-8D71-4903-94BD-75A6474AFC2F}" dt="2023-11-10T10:20:14.229" v="1000" actId="21"/>
        <pc:sldMkLst>
          <pc:docMk/>
          <pc:sldMk cId="2851820257" sldId="1731"/>
        </pc:sldMkLst>
        <pc:spChg chg="del">
          <ac:chgData name="Marija Frolova" userId="990ef6ab-ad50-491d-98c1-30100579bc75" providerId="ADAL" clId="{01961A71-8D71-4903-94BD-75A6474AFC2F}" dt="2023-11-10T10:20:14.229" v="1000" actId="21"/>
          <ac:spMkLst>
            <pc:docMk/>
            <pc:sldMk cId="2851820257" sldId="1731"/>
            <ac:spMk id="4" creationId="{B4E7D0CB-A59B-6783-3958-8E51F98804DE}"/>
          </ac:spMkLst>
        </pc:spChg>
        <pc:spChg chg="del">
          <ac:chgData name="Marija Frolova" userId="990ef6ab-ad50-491d-98c1-30100579bc75" providerId="ADAL" clId="{01961A71-8D71-4903-94BD-75A6474AFC2F}" dt="2023-11-10T10:20:14.229" v="1000" actId="21"/>
          <ac:spMkLst>
            <pc:docMk/>
            <pc:sldMk cId="2851820257" sldId="1731"/>
            <ac:spMk id="7" creationId="{E0F3585F-DE55-84BD-CD3E-C53BF23960E6}"/>
          </ac:spMkLst>
        </pc:spChg>
        <pc:picChg chg="del">
          <ac:chgData name="Marija Frolova" userId="990ef6ab-ad50-491d-98c1-30100579bc75" providerId="ADAL" clId="{01961A71-8D71-4903-94BD-75A6474AFC2F}" dt="2023-11-10T10:20:14.229" v="1000" actId="21"/>
          <ac:picMkLst>
            <pc:docMk/>
            <pc:sldMk cId="2851820257" sldId="1731"/>
            <ac:picMk id="9" creationId="{3ECC3E89-F766-BAE4-8AA4-3780C8C1A48B}"/>
          </ac:picMkLst>
        </pc:picChg>
      </pc:sldChg>
      <pc:sldChg chg="addSp delSp modSp add mod">
        <pc:chgData name="Marija Frolova" userId="990ef6ab-ad50-491d-98c1-30100579bc75" providerId="ADAL" clId="{01961A71-8D71-4903-94BD-75A6474AFC2F}" dt="2023-11-10T10:19:55.363" v="996"/>
        <pc:sldMkLst>
          <pc:docMk/>
          <pc:sldMk cId="3732322449" sldId="1743"/>
        </pc:sldMkLst>
        <pc:spChg chg="del">
          <ac:chgData name="Marija Frolova" userId="990ef6ab-ad50-491d-98c1-30100579bc75" providerId="ADAL" clId="{01961A71-8D71-4903-94BD-75A6474AFC2F}" dt="2023-11-10T08:13:17.022" v="2" actId="478"/>
          <ac:spMkLst>
            <pc:docMk/>
            <pc:sldMk cId="3732322449" sldId="1743"/>
            <ac:spMk id="3" creationId="{339D3295-E69B-D1C4-9C50-9492BEAC4E14}"/>
          </ac:spMkLst>
        </pc:spChg>
        <pc:spChg chg="del mod">
          <ac:chgData name="Marija Frolova" userId="990ef6ab-ad50-491d-98c1-30100579bc75" providerId="ADAL" clId="{01961A71-8D71-4903-94BD-75A6474AFC2F}" dt="2023-11-10T10:14:38.493" v="955" actId="478"/>
          <ac:spMkLst>
            <pc:docMk/>
            <pc:sldMk cId="3732322449" sldId="1743"/>
            <ac:spMk id="4" creationId="{B4E7D0CB-A59B-6783-3958-8E51F98804DE}"/>
          </ac:spMkLst>
        </pc:spChg>
        <pc:spChg chg="add del mod">
          <ac:chgData name="Marija Frolova" userId="990ef6ab-ad50-491d-98c1-30100579bc75" providerId="ADAL" clId="{01961A71-8D71-4903-94BD-75A6474AFC2F}" dt="2023-11-10T10:19:23.312" v="974" actId="20577"/>
          <ac:spMkLst>
            <pc:docMk/>
            <pc:sldMk cId="3732322449" sldId="1743"/>
            <ac:spMk id="6" creationId="{1B4718A7-0457-DCD6-D329-338DA467F4F9}"/>
          </ac:spMkLst>
        </pc:spChg>
        <pc:spChg chg="add del mod ord">
          <ac:chgData name="Marija Frolova" userId="990ef6ab-ad50-491d-98c1-30100579bc75" providerId="ADAL" clId="{01961A71-8D71-4903-94BD-75A6474AFC2F}" dt="2023-11-10T08:31:43.522" v="321" actId="478"/>
          <ac:spMkLst>
            <pc:docMk/>
            <pc:sldMk cId="3732322449" sldId="1743"/>
            <ac:spMk id="7" creationId="{E0F3585F-DE55-84BD-CD3E-C53BF23960E6}"/>
          </ac:spMkLst>
        </pc:spChg>
        <pc:spChg chg="del">
          <ac:chgData name="Marija Frolova" userId="990ef6ab-ad50-491d-98c1-30100579bc75" providerId="ADAL" clId="{01961A71-8D71-4903-94BD-75A6474AFC2F}" dt="2023-11-10T08:13:17.022" v="2" actId="478"/>
          <ac:spMkLst>
            <pc:docMk/>
            <pc:sldMk cId="3732322449" sldId="1743"/>
            <ac:spMk id="11" creationId="{9732CE7D-D811-1368-A3BF-894DF329645D}"/>
          </ac:spMkLst>
        </pc:spChg>
        <pc:spChg chg="add del mod">
          <ac:chgData name="Marija Frolova" userId="990ef6ab-ad50-491d-98c1-30100579bc75" providerId="ADAL" clId="{01961A71-8D71-4903-94BD-75A6474AFC2F}" dt="2023-11-10T09:52:28.067" v="862" actId="478"/>
          <ac:spMkLst>
            <pc:docMk/>
            <pc:sldMk cId="3732322449" sldId="1743"/>
            <ac:spMk id="14" creationId="{86CB0DC4-6F41-6562-AA3C-F928E755214D}"/>
          </ac:spMkLst>
        </pc:spChg>
        <pc:spChg chg="del">
          <ac:chgData name="Marija Frolova" userId="990ef6ab-ad50-491d-98c1-30100579bc75" providerId="ADAL" clId="{01961A71-8D71-4903-94BD-75A6474AFC2F}" dt="2023-11-10T08:13:17.022" v="2" actId="478"/>
          <ac:spMkLst>
            <pc:docMk/>
            <pc:sldMk cId="3732322449" sldId="1743"/>
            <ac:spMk id="15" creationId="{0710E218-7A0C-A72D-255D-BD57C574F3D4}"/>
          </ac:spMkLst>
        </pc:spChg>
        <pc:spChg chg="del">
          <ac:chgData name="Marija Frolova" userId="990ef6ab-ad50-491d-98c1-30100579bc75" providerId="ADAL" clId="{01961A71-8D71-4903-94BD-75A6474AFC2F}" dt="2023-11-10T08:13:14.707" v="1" actId="478"/>
          <ac:spMkLst>
            <pc:docMk/>
            <pc:sldMk cId="3732322449" sldId="1743"/>
            <ac:spMk id="16" creationId="{5C2083E6-E9F8-476F-3C10-B0CB523A6FFB}"/>
          </ac:spMkLst>
        </pc:spChg>
        <pc:spChg chg="del">
          <ac:chgData name="Marija Frolova" userId="990ef6ab-ad50-491d-98c1-30100579bc75" providerId="ADAL" clId="{01961A71-8D71-4903-94BD-75A6474AFC2F}" dt="2023-11-10T08:13:14.707" v="1" actId="478"/>
          <ac:spMkLst>
            <pc:docMk/>
            <pc:sldMk cId="3732322449" sldId="1743"/>
            <ac:spMk id="17" creationId="{153F667A-1417-4C7B-1505-B8954889FF78}"/>
          </ac:spMkLst>
        </pc:spChg>
        <pc:spChg chg="add del mod">
          <ac:chgData name="Marija Frolova" userId="990ef6ab-ad50-491d-98c1-30100579bc75" providerId="ADAL" clId="{01961A71-8D71-4903-94BD-75A6474AFC2F}" dt="2023-11-10T09:02:58.608" v="626" actId="478"/>
          <ac:spMkLst>
            <pc:docMk/>
            <pc:sldMk cId="3732322449" sldId="1743"/>
            <ac:spMk id="19" creationId="{325056F7-B9F4-5232-A617-A33465BD4B93}"/>
          </ac:spMkLst>
        </pc:spChg>
        <pc:spChg chg="add del mod">
          <ac:chgData name="Marija Frolova" userId="990ef6ab-ad50-491d-98c1-30100579bc75" providerId="ADAL" clId="{01961A71-8D71-4903-94BD-75A6474AFC2F}" dt="2023-11-10T08:27:37.903" v="266" actId="478"/>
          <ac:spMkLst>
            <pc:docMk/>
            <pc:sldMk cId="3732322449" sldId="1743"/>
            <ac:spMk id="22" creationId="{E75F0307-1316-1494-9854-3524E1D19157}"/>
          </ac:spMkLst>
        </pc:spChg>
        <pc:spChg chg="add del mod">
          <ac:chgData name="Marija Frolova" userId="990ef6ab-ad50-491d-98c1-30100579bc75" providerId="ADAL" clId="{01961A71-8D71-4903-94BD-75A6474AFC2F}" dt="2023-11-10T09:52:29.570" v="863" actId="478"/>
          <ac:spMkLst>
            <pc:docMk/>
            <pc:sldMk cId="3732322449" sldId="1743"/>
            <ac:spMk id="28" creationId="{7E1173B1-F366-D27B-791D-101A97391847}"/>
          </ac:spMkLst>
        </pc:spChg>
        <pc:spChg chg="add del">
          <ac:chgData name="Marija Frolova" userId="990ef6ab-ad50-491d-98c1-30100579bc75" providerId="ADAL" clId="{01961A71-8D71-4903-94BD-75A6474AFC2F}" dt="2023-11-10T08:42:28.655" v="358"/>
          <ac:spMkLst>
            <pc:docMk/>
            <pc:sldMk cId="3732322449" sldId="1743"/>
            <ac:spMk id="32" creationId="{40A7F3E2-31C7-1DD0-4E21-9EFDC468D987}"/>
          </ac:spMkLst>
        </pc:spChg>
        <pc:spChg chg="add del mod">
          <ac:chgData name="Marija Frolova" userId="990ef6ab-ad50-491d-98c1-30100579bc75" providerId="ADAL" clId="{01961A71-8D71-4903-94BD-75A6474AFC2F}" dt="2023-11-10T08:42:43.377" v="362"/>
          <ac:spMkLst>
            <pc:docMk/>
            <pc:sldMk cId="3732322449" sldId="1743"/>
            <ac:spMk id="33" creationId="{A2645EA7-E31E-6D98-8C16-32BF7C071B25}"/>
          </ac:spMkLst>
        </pc:spChg>
        <pc:spChg chg="add del mod">
          <ac:chgData name="Marija Frolova" userId="990ef6ab-ad50-491d-98c1-30100579bc75" providerId="ADAL" clId="{01961A71-8D71-4903-94BD-75A6474AFC2F}" dt="2023-11-10T09:03:01.290" v="628" actId="478"/>
          <ac:spMkLst>
            <pc:docMk/>
            <pc:sldMk cId="3732322449" sldId="1743"/>
            <ac:spMk id="36" creationId="{DFA13C71-70BA-2013-26E8-86BF925D50D5}"/>
          </ac:spMkLst>
        </pc:spChg>
        <pc:spChg chg="add del mod">
          <ac:chgData name="Marija Frolova" userId="990ef6ab-ad50-491d-98c1-30100579bc75" providerId="ADAL" clId="{01961A71-8D71-4903-94BD-75A6474AFC2F}" dt="2023-11-10T08:43:25.631" v="372"/>
          <ac:spMkLst>
            <pc:docMk/>
            <pc:sldMk cId="3732322449" sldId="1743"/>
            <ac:spMk id="37" creationId="{EEDC853F-8E57-F7FE-5E50-72F13F99CFF5}"/>
          </ac:spMkLst>
        </pc:spChg>
        <pc:spChg chg="add del mod">
          <ac:chgData name="Marija Frolova" userId="990ef6ab-ad50-491d-98c1-30100579bc75" providerId="ADAL" clId="{01961A71-8D71-4903-94BD-75A6474AFC2F}" dt="2023-11-10T10:14:34.153" v="951" actId="478"/>
          <ac:spMkLst>
            <pc:docMk/>
            <pc:sldMk cId="3732322449" sldId="1743"/>
            <ac:spMk id="38" creationId="{EA4BC198-B548-6C2A-1359-3AE54808A98A}"/>
          </ac:spMkLst>
        </pc:spChg>
        <pc:spChg chg="add mod">
          <ac:chgData name="Marija Frolova" userId="990ef6ab-ad50-491d-98c1-30100579bc75" providerId="ADAL" clId="{01961A71-8D71-4903-94BD-75A6474AFC2F}" dt="2023-11-10T10:19:55.363" v="996"/>
          <ac:spMkLst>
            <pc:docMk/>
            <pc:sldMk cId="3732322449" sldId="1743"/>
            <ac:spMk id="40" creationId="{3270B6B6-A425-C786-C2FF-D650AF2B4187}"/>
          </ac:spMkLst>
        </pc:spChg>
        <pc:grpChg chg="add del mod">
          <ac:chgData name="Marija Frolova" userId="990ef6ab-ad50-491d-98c1-30100579bc75" providerId="ADAL" clId="{01961A71-8D71-4903-94BD-75A6474AFC2F}" dt="2023-11-10T09:02:56.736" v="624" actId="478"/>
          <ac:grpSpMkLst>
            <pc:docMk/>
            <pc:sldMk cId="3732322449" sldId="1743"/>
            <ac:grpSpMk id="31" creationId="{4BBCBB00-021E-E6E3-24C3-E3A542231811}"/>
          </ac:grpSpMkLst>
        </pc:grpChg>
        <pc:picChg chg="add del mod">
          <ac:chgData name="Marija Frolova" userId="990ef6ab-ad50-491d-98c1-30100579bc75" providerId="ADAL" clId="{01961A71-8D71-4903-94BD-75A6474AFC2F}" dt="2023-11-10T08:17:19.549" v="47" actId="478"/>
          <ac:picMkLst>
            <pc:docMk/>
            <pc:sldMk cId="3732322449" sldId="1743"/>
            <ac:picMk id="5" creationId="{3DBE13C6-027D-0938-1AC0-7804FB0614A7}"/>
          </ac:picMkLst>
        </pc:picChg>
        <pc:picChg chg="del">
          <ac:chgData name="Marija Frolova" userId="990ef6ab-ad50-491d-98c1-30100579bc75" providerId="ADAL" clId="{01961A71-8D71-4903-94BD-75A6474AFC2F}" dt="2023-11-10T08:14:55.423" v="32" actId="478"/>
          <ac:picMkLst>
            <pc:docMk/>
            <pc:sldMk cId="3732322449" sldId="1743"/>
            <ac:picMk id="9" creationId="{3ECC3E89-F766-BAE4-8AA4-3780C8C1A48B}"/>
          </ac:picMkLst>
        </pc:picChg>
        <pc:picChg chg="add del mod">
          <ac:chgData name="Marija Frolova" userId="990ef6ab-ad50-491d-98c1-30100579bc75" providerId="ADAL" clId="{01961A71-8D71-4903-94BD-75A6474AFC2F}" dt="2023-11-10T08:17:51.842" v="56" actId="478"/>
          <ac:picMkLst>
            <pc:docMk/>
            <pc:sldMk cId="3732322449" sldId="1743"/>
            <ac:picMk id="10" creationId="{F81052F4-5E1B-9582-5280-DC2E5A34B274}"/>
          </ac:picMkLst>
        </pc:picChg>
        <pc:picChg chg="add del mod modCrop">
          <ac:chgData name="Marija Frolova" userId="990ef6ab-ad50-491d-98c1-30100579bc75" providerId="ADAL" clId="{01961A71-8D71-4903-94BD-75A6474AFC2F}" dt="2023-11-10T08:27:34.052" v="263" actId="478"/>
          <ac:picMkLst>
            <pc:docMk/>
            <pc:sldMk cId="3732322449" sldId="1743"/>
            <ac:picMk id="13" creationId="{52730B9C-8664-D455-9273-33801D1EC2F1}"/>
          </ac:picMkLst>
        </pc:picChg>
        <pc:picChg chg="add del mod modCrop">
          <ac:chgData name="Marija Frolova" userId="990ef6ab-ad50-491d-98c1-30100579bc75" providerId="ADAL" clId="{01961A71-8D71-4903-94BD-75A6474AFC2F}" dt="2023-11-10T08:27:37.903" v="266" actId="478"/>
          <ac:picMkLst>
            <pc:docMk/>
            <pc:sldMk cId="3732322449" sldId="1743"/>
            <ac:picMk id="21" creationId="{9475B195-8FD2-A9B3-8E1C-35CB16512399}"/>
          </ac:picMkLst>
        </pc:picChg>
        <pc:picChg chg="add del mod modCrop">
          <ac:chgData name="Marija Frolova" userId="990ef6ab-ad50-491d-98c1-30100579bc75" providerId="ADAL" clId="{01961A71-8D71-4903-94BD-75A6474AFC2F}" dt="2023-11-10T08:27:37.903" v="266" actId="478"/>
          <ac:picMkLst>
            <pc:docMk/>
            <pc:sldMk cId="3732322449" sldId="1743"/>
            <ac:picMk id="23" creationId="{9E301153-FA28-AE01-FBA2-1403BB55A32E}"/>
          </ac:picMkLst>
        </pc:picChg>
        <pc:picChg chg="add mod">
          <ac:chgData name="Marija Frolova" userId="990ef6ab-ad50-491d-98c1-30100579bc75" providerId="ADAL" clId="{01961A71-8D71-4903-94BD-75A6474AFC2F}" dt="2023-11-10T08:33:26.041" v="345" actId="1076"/>
          <ac:picMkLst>
            <pc:docMk/>
            <pc:sldMk cId="3732322449" sldId="1743"/>
            <ac:picMk id="25" creationId="{2F77D06D-2D03-1396-11A2-60A88AAB1AE8}"/>
          </ac:picMkLst>
        </pc:picChg>
        <pc:picChg chg="add del mod">
          <ac:chgData name="Marija Frolova" userId="990ef6ab-ad50-491d-98c1-30100579bc75" providerId="ADAL" clId="{01961A71-8D71-4903-94BD-75A6474AFC2F}" dt="2023-11-10T09:03:01.878" v="629" actId="478"/>
          <ac:picMkLst>
            <pc:docMk/>
            <pc:sldMk cId="3732322449" sldId="1743"/>
            <ac:picMk id="27" creationId="{EAF38F57-6FB7-629D-040C-C469C7619580}"/>
          </ac:picMkLst>
        </pc:picChg>
        <pc:picChg chg="add mod">
          <ac:chgData name="Marija Frolova" userId="990ef6ab-ad50-491d-98c1-30100579bc75" providerId="ADAL" clId="{01961A71-8D71-4903-94BD-75A6474AFC2F}" dt="2023-11-10T08:33:19.996" v="344" actId="164"/>
          <ac:picMkLst>
            <pc:docMk/>
            <pc:sldMk cId="3732322449" sldId="1743"/>
            <ac:picMk id="30" creationId="{643839DE-D584-3222-6315-DFBAE11F1264}"/>
          </ac:picMkLst>
        </pc:picChg>
        <pc:picChg chg="add del mod">
          <ac:chgData name="Marija Frolova" userId="990ef6ab-ad50-491d-98c1-30100579bc75" providerId="ADAL" clId="{01961A71-8D71-4903-94BD-75A6474AFC2F}" dt="2023-11-10T09:02:59.246" v="627" actId="478"/>
          <ac:picMkLst>
            <pc:docMk/>
            <pc:sldMk cId="3732322449" sldId="1743"/>
            <ac:picMk id="35" creationId="{C37E31F0-F902-7ADA-E4D2-1E7D230AD682}"/>
          </ac:picMkLst>
        </pc:picChg>
        <pc:picChg chg="add del mod">
          <ac:chgData name="Marija Frolova" userId="990ef6ab-ad50-491d-98c1-30100579bc75" providerId="ADAL" clId="{01961A71-8D71-4903-94BD-75A6474AFC2F}" dt="2023-11-10T10:14:34.649" v="952" actId="478"/>
          <ac:picMkLst>
            <pc:docMk/>
            <pc:sldMk cId="3732322449" sldId="1743"/>
            <ac:picMk id="39" creationId="{0DA74226-B6C8-40B0-E009-F50FE3A416D2}"/>
          </ac:picMkLst>
        </pc:picChg>
        <pc:picChg chg="add mod">
          <ac:chgData name="Marija Frolova" userId="990ef6ab-ad50-491d-98c1-30100579bc75" providerId="ADAL" clId="{01961A71-8D71-4903-94BD-75A6474AFC2F}" dt="2023-11-10T10:19:29.060" v="977" actId="1076"/>
          <ac:picMkLst>
            <pc:docMk/>
            <pc:sldMk cId="3732322449" sldId="1743"/>
            <ac:picMk id="42" creationId="{6048EB96-5A9C-ACC9-73BF-BF52619DB770}"/>
          </ac:picMkLst>
        </pc:picChg>
        <pc:picChg chg="add mod">
          <ac:chgData name="Marija Frolova" userId="990ef6ab-ad50-491d-98c1-30100579bc75" providerId="ADAL" clId="{01961A71-8D71-4903-94BD-75A6474AFC2F}" dt="2023-11-10T08:33:19.996" v="344" actId="164"/>
          <ac:picMkLst>
            <pc:docMk/>
            <pc:sldMk cId="3732322449" sldId="1743"/>
            <ac:picMk id="1026" creationId="{F6652213-7C57-A39A-F25A-792D0F08B94D}"/>
          </ac:picMkLst>
        </pc:picChg>
        <pc:picChg chg="add del mod">
          <ac:chgData name="Marija Frolova" userId="990ef6ab-ad50-491d-98c1-30100579bc75" providerId="ADAL" clId="{01961A71-8D71-4903-94BD-75A6474AFC2F}" dt="2023-11-10T09:02:57.541" v="625" actId="478"/>
          <ac:picMkLst>
            <pc:docMk/>
            <pc:sldMk cId="3732322449" sldId="1743"/>
            <ac:picMk id="1028" creationId="{5DEAD043-F5A3-2C3E-D3F1-5827512270DC}"/>
          </ac:picMkLst>
        </pc:picChg>
      </pc:sldChg>
      <pc:sldChg chg="addSp delSp modSp add mod">
        <pc:chgData name="Marija Frolova" userId="990ef6ab-ad50-491d-98c1-30100579bc75" providerId="ADAL" clId="{01961A71-8D71-4903-94BD-75A6474AFC2F}" dt="2023-11-10T09:51:45.390" v="858" actId="313"/>
        <pc:sldMkLst>
          <pc:docMk/>
          <pc:sldMk cId="1135318289" sldId="1744"/>
        </pc:sldMkLst>
        <pc:spChg chg="add del mod">
          <ac:chgData name="Marija Frolova" userId="990ef6ab-ad50-491d-98c1-30100579bc75" providerId="ADAL" clId="{01961A71-8D71-4903-94BD-75A6474AFC2F}" dt="2023-11-10T09:42:29.847" v="814" actId="21"/>
          <ac:spMkLst>
            <pc:docMk/>
            <pc:sldMk cId="1135318289" sldId="1744"/>
            <ac:spMk id="2" creationId="{C42DC184-4AE7-DAB3-C696-722DA993879B}"/>
          </ac:spMkLst>
        </pc:spChg>
        <pc:spChg chg="add mod">
          <ac:chgData name="Marija Frolova" userId="990ef6ab-ad50-491d-98c1-30100579bc75" providerId="ADAL" clId="{01961A71-8D71-4903-94BD-75A6474AFC2F}" dt="2023-11-10T09:51:45.390" v="858" actId="313"/>
          <ac:spMkLst>
            <pc:docMk/>
            <pc:sldMk cId="1135318289" sldId="1744"/>
            <ac:spMk id="3" creationId="{4BF62EC0-A99C-5E42-37FC-0F49B4F5E3C0}"/>
          </ac:spMkLst>
        </pc:spChg>
        <pc:spChg chg="mod">
          <ac:chgData name="Marija Frolova" userId="990ef6ab-ad50-491d-98c1-30100579bc75" providerId="ADAL" clId="{01961A71-8D71-4903-94BD-75A6474AFC2F}" dt="2023-11-10T08:56:21.168" v="574" actId="1036"/>
          <ac:spMkLst>
            <pc:docMk/>
            <pc:sldMk cId="1135318289" sldId="1744"/>
            <ac:spMk id="4" creationId="{B4E7D0CB-A59B-6783-3958-8E51F98804DE}"/>
          </ac:spMkLst>
        </pc:spChg>
        <pc:spChg chg="mod">
          <ac:chgData name="Marija Frolova" userId="990ef6ab-ad50-491d-98c1-30100579bc75" providerId="ADAL" clId="{01961A71-8D71-4903-94BD-75A6474AFC2F}" dt="2023-11-10T08:49:03.146" v="405" actId="20577"/>
          <ac:spMkLst>
            <pc:docMk/>
            <pc:sldMk cId="1135318289" sldId="1744"/>
            <ac:spMk id="6" creationId="{1B4718A7-0457-DCD6-D329-338DA467F4F9}"/>
          </ac:spMkLst>
        </pc:spChg>
        <pc:spChg chg="del mod">
          <ac:chgData name="Marija Frolova" userId="990ef6ab-ad50-491d-98c1-30100579bc75" providerId="ADAL" clId="{01961A71-8D71-4903-94BD-75A6474AFC2F}" dt="2023-11-10T09:05:36.833" v="656" actId="478"/>
          <ac:spMkLst>
            <pc:docMk/>
            <pc:sldMk cId="1135318289" sldId="1744"/>
            <ac:spMk id="14" creationId="{86CB0DC4-6F41-6562-AA3C-F928E755214D}"/>
          </ac:spMkLst>
        </pc:spChg>
        <pc:spChg chg="del mod">
          <ac:chgData name="Marija Frolova" userId="990ef6ab-ad50-491d-98c1-30100579bc75" providerId="ADAL" clId="{01961A71-8D71-4903-94BD-75A6474AFC2F}" dt="2023-11-10T09:04:43.020" v="632" actId="478"/>
          <ac:spMkLst>
            <pc:docMk/>
            <pc:sldMk cId="1135318289" sldId="1744"/>
            <ac:spMk id="19" creationId="{325056F7-B9F4-5232-A617-A33465BD4B93}"/>
          </ac:spMkLst>
        </pc:spChg>
        <pc:spChg chg="mod">
          <ac:chgData name="Marija Frolova" userId="990ef6ab-ad50-491d-98c1-30100579bc75" providerId="ADAL" clId="{01961A71-8D71-4903-94BD-75A6474AFC2F}" dt="2023-11-10T08:56:21.168" v="574" actId="1036"/>
          <ac:spMkLst>
            <pc:docMk/>
            <pc:sldMk cId="1135318289" sldId="1744"/>
            <ac:spMk id="28" creationId="{7E1173B1-F366-D27B-791D-101A97391847}"/>
          </ac:spMkLst>
        </pc:spChg>
        <pc:spChg chg="del mod">
          <ac:chgData name="Marija Frolova" userId="990ef6ab-ad50-491d-98c1-30100579bc75" providerId="ADAL" clId="{01961A71-8D71-4903-94BD-75A6474AFC2F}" dt="2023-11-10T09:04:44.249" v="633" actId="478"/>
          <ac:spMkLst>
            <pc:docMk/>
            <pc:sldMk cId="1135318289" sldId="1744"/>
            <ac:spMk id="36" creationId="{DFA13C71-70BA-2013-26E8-86BF925D50D5}"/>
          </ac:spMkLst>
        </pc:spChg>
        <pc:grpChg chg="mod">
          <ac:chgData name="Marija Frolova" userId="990ef6ab-ad50-491d-98c1-30100579bc75" providerId="ADAL" clId="{01961A71-8D71-4903-94BD-75A6474AFC2F}" dt="2023-11-10T08:56:21.168" v="574" actId="1036"/>
          <ac:grpSpMkLst>
            <pc:docMk/>
            <pc:sldMk cId="1135318289" sldId="1744"/>
            <ac:grpSpMk id="31" creationId="{4BBCBB00-021E-E6E3-24C3-E3A542231811}"/>
          </ac:grpSpMkLst>
        </pc:grpChg>
        <pc:picChg chg="add del mod">
          <ac:chgData name="Marija Frolova" userId="990ef6ab-ad50-491d-98c1-30100579bc75" providerId="ADAL" clId="{01961A71-8D71-4903-94BD-75A6474AFC2F}" dt="2023-11-10T09:07:22.771" v="662" actId="478"/>
          <ac:picMkLst>
            <pc:docMk/>
            <pc:sldMk cId="1135318289" sldId="1744"/>
            <ac:picMk id="5" creationId="{ACCA7714-84AF-B440-3418-9CDF9308786A}"/>
          </ac:picMkLst>
        </pc:picChg>
        <pc:picChg chg="add mod">
          <ac:chgData name="Marija Frolova" userId="990ef6ab-ad50-491d-98c1-30100579bc75" providerId="ADAL" clId="{01961A71-8D71-4903-94BD-75A6474AFC2F}" dt="2023-11-10T09:12:47.610" v="671" actId="1076"/>
          <ac:picMkLst>
            <pc:docMk/>
            <pc:sldMk cId="1135318289" sldId="1744"/>
            <ac:picMk id="8" creationId="{792B0144-60FA-11CD-CD8D-9638C61C5221}"/>
          </ac:picMkLst>
        </pc:picChg>
        <pc:picChg chg="mod">
          <ac:chgData name="Marija Frolova" userId="990ef6ab-ad50-491d-98c1-30100579bc75" providerId="ADAL" clId="{01961A71-8D71-4903-94BD-75A6474AFC2F}" dt="2023-11-10T08:56:21.168" v="574" actId="1036"/>
          <ac:picMkLst>
            <pc:docMk/>
            <pc:sldMk cId="1135318289" sldId="1744"/>
            <ac:picMk id="25" creationId="{2F77D06D-2D03-1396-11A2-60A88AAB1AE8}"/>
          </ac:picMkLst>
        </pc:picChg>
        <pc:picChg chg="mod">
          <ac:chgData name="Marija Frolova" userId="990ef6ab-ad50-491d-98c1-30100579bc75" providerId="ADAL" clId="{01961A71-8D71-4903-94BD-75A6474AFC2F}" dt="2023-11-10T08:56:21.168" v="574" actId="1036"/>
          <ac:picMkLst>
            <pc:docMk/>
            <pc:sldMk cId="1135318289" sldId="1744"/>
            <ac:picMk id="27" creationId="{EAF38F57-6FB7-629D-040C-C469C7619580}"/>
          </ac:picMkLst>
        </pc:picChg>
        <pc:picChg chg="mod">
          <ac:chgData name="Marija Frolova" userId="990ef6ab-ad50-491d-98c1-30100579bc75" providerId="ADAL" clId="{01961A71-8D71-4903-94BD-75A6474AFC2F}" dt="2023-11-10T08:56:21.168" v="574" actId="1036"/>
          <ac:picMkLst>
            <pc:docMk/>
            <pc:sldMk cId="1135318289" sldId="1744"/>
            <ac:picMk id="30" creationId="{643839DE-D584-3222-6315-DFBAE11F1264}"/>
          </ac:picMkLst>
        </pc:picChg>
        <pc:picChg chg="del mod">
          <ac:chgData name="Marija Frolova" userId="990ef6ab-ad50-491d-98c1-30100579bc75" providerId="ADAL" clId="{01961A71-8D71-4903-94BD-75A6474AFC2F}" dt="2023-11-10T09:44:13.366" v="846" actId="478"/>
          <ac:picMkLst>
            <pc:docMk/>
            <pc:sldMk cId="1135318289" sldId="1744"/>
            <ac:picMk id="35" creationId="{C37E31F0-F902-7ADA-E4D2-1E7D230AD682}"/>
          </ac:picMkLst>
        </pc:picChg>
        <pc:picChg chg="mod">
          <ac:chgData name="Marija Frolova" userId="990ef6ab-ad50-491d-98c1-30100579bc75" providerId="ADAL" clId="{01961A71-8D71-4903-94BD-75A6474AFC2F}" dt="2023-11-10T08:56:21.168" v="574" actId="1036"/>
          <ac:picMkLst>
            <pc:docMk/>
            <pc:sldMk cId="1135318289" sldId="1744"/>
            <ac:picMk id="1026" creationId="{F6652213-7C57-A39A-F25A-792D0F08B94D}"/>
          </ac:picMkLst>
        </pc:picChg>
        <pc:picChg chg="mod">
          <ac:chgData name="Marija Frolova" userId="990ef6ab-ad50-491d-98c1-30100579bc75" providerId="ADAL" clId="{01961A71-8D71-4903-94BD-75A6474AFC2F}" dt="2023-11-10T09:05:21.488" v="655" actId="1037"/>
          <ac:picMkLst>
            <pc:docMk/>
            <pc:sldMk cId="1135318289" sldId="1744"/>
            <ac:picMk id="1028" creationId="{5DEAD043-F5A3-2C3E-D3F1-5827512270DC}"/>
          </ac:picMkLst>
        </pc:picChg>
        <pc:picChg chg="add del mod">
          <ac:chgData name="Marija Frolova" userId="990ef6ab-ad50-491d-98c1-30100579bc75" providerId="ADAL" clId="{01961A71-8D71-4903-94BD-75A6474AFC2F}" dt="2023-11-10T09:07:22.189" v="661"/>
          <ac:picMkLst>
            <pc:docMk/>
            <pc:sldMk cId="1135318289" sldId="1744"/>
            <ac:picMk id="2050" creationId="{CFFF7C3A-E594-77AB-8BC6-C8A09CD43E8B}"/>
          </ac:picMkLst>
        </pc:picChg>
        <pc:picChg chg="add mod">
          <ac:chgData name="Marija Frolova" userId="990ef6ab-ad50-491d-98c1-30100579bc75" providerId="ADAL" clId="{01961A71-8D71-4903-94BD-75A6474AFC2F}" dt="2023-11-10T09:44:24.795" v="851" actId="14100"/>
          <ac:picMkLst>
            <pc:docMk/>
            <pc:sldMk cId="1135318289" sldId="1744"/>
            <ac:picMk id="2052" creationId="{DB855668-1B7A-6731-0A13-EA37CA77896F}"/>
          </ac:picMkLst>
        </pc:picChg>
      </pc:sldChg>
      <pc:sldChg chg="addSp delSp modSp add mod">
        <pc:chgData name="Marija Frolova" userId="990ef6ab-ad50-491d-98c1-30100579bc75" providerId="ADAL" clId="{01961A71-8D71-4903-94BD-75A6474AFC2F}" dt="2023-11-10T09:34:31.285" v="783" actId="1076"/>
        <pc:sldMkLst>
          <pc:docMk/>
          <pc:sldMk cId="876134071" sldId="1745"/>
        </pc:sldMkLst>
        <pc:spChg chg="del">
          <ac:chgData name="Marija Frolova" userId="990ef6ab-ad50-491d-98c1-30100579bc75" providerId="ADAL" clId="{01961A71-8D71-4903-94BD-75A6474AFC2F}" dt="2023-11-10T09:31:47.376" v="759" actId="478"/>
          <ac:spMkLst>
            <pc:docMk/>
            <pc:sldMk cId="876134071" sldId="1745"/>
            <ac:spMk id="2" creationId="{C42DC184-4AE7-DAB3-C696-722DA993879B}"/>
          </ac:spMkLst>
        </pc:spChg>
        <pc:spChg chg="del">
          <ac:chgData name="Marija Frolova" userId="990ef6ab-ad50-491d-98c1-30100579bc75" providerId="ADAL" clId="{01961A71-8D71-4903-94BD-75A6474AFC2F}" dt="2023-11-10T09:31:39.256" v="750" actId="478"/>
          <ac:spMkLst>
            <pc:docMk/>
            <pc:sldMk cId="876134071" sldId="1745"/>
            <ac:spMk id="3" creationId="{4BF62EC0-A99C-5E42-37FC-0F49B4F5E3C0}"/>
          </ac:spMkLst>
        </pc:spChg>
        <pc:spChg chg="del">
          <ac:chgData name="Marija Frolova" userId="990ef6ab-ad50-491d-98c1-30100579bc75" providerId="ADAL" clId="{01961A71-8D71-4903-94BD-75A6474AFC2F}" dt="2023-11-10T09:31:45.108" v="757" actId="478"/>
          <ac:spMkLst>
            <pc:docMk/>
            <pc:sldMk cId="876134071" sldId="1745"/>
            <ac:spMk id="4" creationId="{B4E7D0CB-A59B-6783-3958-8E51F98804DE}"/>
          </ac:spMkLst>
        </pc:spChg>
        <pc:spChg chg="mod">
          <ac:chgData name="Marija Frolova" userId="990ef6ab-ad50-491d-98c1-30100579bc75" providerId="ADAL" clId="{01961A71-8D71-4903-94BD-75A6474AFC2F}" dt="2023-11-10T09:31:36.559" v="749" actId="20577"/>
          <ac:spMkLst>
            <pc:docMk/>
            <pc:sldMk cId="876134071" sldId="1745"/>
            <ac:spMk id="6" creationId="{1B4718A7-0457-DCD6-D329-338DA467F4F9}"/>
          </ac:spMkLst>
        </pc:spChg>
        <pc:spChg chg="del">
          <ac:chgData name="Marija Frolova" userId="990ef6ab-ad50-491d-98c1-30100579bc75" providerId="ADAL" clId="{01961A71-8D71-4903-94BD-75A6474AFC2F}" dt="2023-11-10T09:31:44.510" v="756" actId="478"/>
          <ac:spMkLst>
            <pc:docMk/>
            <pc:sldMk cId="876134071" sldId="1745"/>
            <ac:spMk id="28" creationId="{7E1173B1-F366-D27B-791D-101A97391847}"/>
          </ac:spMkLst>
        </pc:spChg>
        <pc:grpChg chg="del">
          <ac:chgData name="Marija Frolova" userId="990ef6ab-ad50-491d-98c1-30100579bc75" providerId="ADAL" clId="{01961A71-8D71-4903-94BD-75A6474AFC2F}" dt="2023-11-10T09:31:41.375" v="754" actId="478"/>
          <ac:grpSpMkLst>
            <pc:docMk/>
            <pc:sldMk cId="876134071" sldId="1745"/>
            <ac:grpSpMk id="31" creationId="{4BBCBB00-021E-E6E3-24C3-E3A542231811}"/>
          </ac:grpSpMkLst>
        </pc:grpChg>
        <pc:picChg chg="del">
          <ac:chgData name="Marija Frolova" userId="990ef6ab-ad50-491d-98c1-30100579bc75" providerId="ADAL" clId="{01961A71-8D71-4903-94BD-75A6474AFC2F}" dt="2023-11-10T09:31:40.547" v="752" actId="478"/>
          <ac:picMkLst>
            <pc:docMk/>
            <pc:sldMk cId="876134071" sldId="1745"/>
            <ac:picMk id="5" creationId="{ACCA7714-84AF-B440-3418-9CDF9308786A}"/>
          </ac:picMkLst>
        </pc:picChg>
        <pc:picChg chg="del">
          <ac:chgData name="Marija Frolova" userId="990ef6ab-ad50-491d-98c1-30100579bc75" providerId="ADAL" clId="{01961A71-8D71-4903-94BD-75A6474AFC2F}" dt="2023-11-10T09:31:45.964" v="758" actId="478"/>
          <ac:picMkLst>
            <pc:docMk/>
            <pc:sldMk cId="876134071" sldId="1745"/>
            <ac:picMk id="8" creationId="{792B0144-60FA-11CD-CD8D-9638C61C5221}"/>
          </ac:picMkLst>
        </pc:picChg>
        <pc:picChg chg="add mod">
          <ac:chgData name="Marija Frolova" userId="990ef6ab-ad50-491d-98c1-30100579bc75" providerId="ADAL" clId="{01961A71-8D71-4903-94BD-75A6474AFC2F}" dt="2023-11-10T09:33:24.060" v="767" actId="14100"/>
          <ac:picMkLst>
            <pc:docMk/>
            <pc:sldMk cId="876134071" sldId="1745"/>
            <ac:picMk id="9" creationId="{B5889BD2-0A4A-E587-5E6A-1A9FEF67410A}"/>
          </ac:picMkLst>
        </pc:picChg>
        <pc:picChg chg="add mod modCrop">
          <ac:chgData name="Marija Frolova" userId="990ef6ab-ad50-491d-98c1-30100579bc75" providerId="ADAL" clId="{01961A71-8D71-4903-94BD-75A6474AFC2F}" dt="2023-11-10T09:34:16.585" v="779" actId="14100"/>
          <ac:picMkLst>
            <pc:docMk/>
            <pc:sldMk cId="876134071" sldId="1745"/>
            <ac:picMk id="11" creationId="{7F510EF4-CA2E-42EA-8900-1D3AA2315A2F}"/>
          </ac:picMkLst>
        </pc:picChg>
        <pc:picChg chg="add mod modCrop">
          <ac:chgData name="Marija Frolova" userId="990ef6ab-ad50-491d-98c1-30100579bc75" providerId="ADAL" clId="{01961A71-8D71-4903-94BD-75A6474AFC2F}" dt="2023-11-10T09:34:31.285" v="783" actId="1076"/>
          <ac:picMkLst>
            <pc:docMk/>
            <pc:sldMk cId="876134071" sldId="1745"/>
            <ac:picMk id="13" creationId="{A4C09256-A877-875D-0863-8CE448618A37}"/>
          </ac:picMkLst>
        </pc:picChg>
        <pc:picChg chg="del">
          <ac:chgData name="Marija Frolova" userId="990ef6ab-ad50-491d-98c1-30100579bc75" providerId="ADAL" clId="{01961A71-8D71-4903-94BD-75A6474AFC2F}" dt="2023-11-10T09:31:43.087" v="755" actId="478"/>
          <ac:picMkLst>
            <pc:docMk/>
            <pc:sldMk cId="876134071" sldId="1745"/>
            <ac:picMk id="27" creationId="{EAF38F57-6FB7-629D-040C-C469C7619580}"/>
          </ac:picMkLst>
        </pc:picChg>
        <pc:picChg chg="del">
          <ac:chgData name="Marija Frolova" userId="990ef6ab-ad50-491d-98c1-30100579bc75" providerId="ADAL" clId="{01961A71-8D71-4903-94BD-75A6474AFC2F}" dt="2023-11-10T09:31:40.124" v="751" actId="478"/>
          <ac:picMkLst>
            <pc:docMk/>
            <pc:sldMk cId="876134071" sldId="1745"/>
            <ac:picMk id="35" creationId="{C37E31F0-F902-7ADA-E4D2-1E7D230AD682}"/>
          </ac:picMkLst>
        </pc:picChg>
        <pc:picChg chg="del">
          <ac:chgData name="Marija Frolova" userId="990ef6ab-ad50-491d-98c1-30100579bc75" providerId="ADAL" clId="{01961A71-8D71-4903-94BD-75A6474AFC2F}" dt="2023-11-10T09:31:40.900" v="753" actId="478"/>
          <ac:picMkLst>
            <pc:docMk/>
            <pc:sldMk cId="876134071" sldId="1745"/>
            <ac:picMk id="1028" creationId="{5DEAD043-F5A3-2C3E-D3F1-5827512270DC}"/>
          </ac:picMkLst>
        </pc:picChg>
      </pc:sldChg>
      <pc:sldChg chg="addSp modSp mod ord">
        <pc:chgData name="Marija Frolova" userId="990ef6ab-ad50-491d-98c1-30100579bc75" providerId="ADAL" clId="{01961A71-8D71-4903-94BD-75A6474AFC2F}" dt="2023-11-10T09:43:27.118" v="845" actId="14100"/>
        <pc:sldMkLst>
          <pc:docMk/>
          <pc:sldMk cId="876134071" sldId="1749"/>
        </pc:sldMkLst>
        <pc:spChg chg="mod">
          <ac:chgData name="Marija Frolova" userId="990ef6ab-ad50-491d-98c1-30100579bc75" providerId="ADAL" clId="{01961A71-8D71-4903-94BD-75A6474AFC2F}" dt="2023-11-10T09:36:22.684" v="813" actId="20577"/>
          <ac:spMkLst>
            <pc:docMk/>
            <pc:sldMk cId="876134071" sldId="1749"/>
            <ac:spMk id="6" creationId="{1B4718A7-0457-DCD6-D329-338DA467F4F9}"/>
          </ac:spMkLst>
        </pc:spChg>
        <pc:spChg chg="add mod">
          <ac:chgData name="Marija Frolova" userId="990ef6ab-ad50-491d-98c1-30100579bc75" providerId="ADAL" clId="{01961A71-8D71-4903-94BD-75A6474AFC2F}" dt="2023-11-10T09:43:27.118" v="845" actId="14100"/>
          <ac:spMkLst>
            <pc:docMk/>
            <pc:sldMk cId="876134071" sldId="1749"/>
            <ac:spMk id="14" creationId="{4ACE9D26-04F0-BC23-6D8E-02C9F262E439}"/>
          </ac:spMkLst>
        </pc:spChg>
        <pc:picChg chg="mod">
          <ac:chgData name="Marija Frolova" userId="990ef6ab-ad50-491d-98c1-30100579bc75" providerId="ADAL" clId="{01961A71-8D71-4903-94BD-75A6474AFC2F}" dt="2023-11-10T09:35:49.784" v="796" actId="1076"/>
          <ac:picMkLst>
            <pc:docMk/>
            <pc:sldMk cId="876134071" sldId="1749"/>
            <ac:picMk id="9" creationId="{B5889BD2-0A4A-E587-5E6A-1A9FEF67410A}"/>
          </ac:picMkLst>
        </pc:picChg>
        <pc:picChg chg="mod modCrop">
          <ac:chgData name="Marija Frolova" userId="990ef6ab-ad50-491d-98c1-30100579bc75" providerId="ADAL" clId="{01961A71-8D71-4903-94BD-75A6474AFC2F}" dt="2023-11-10T09:35:46.292" v="795" actId="1076"/>
          <ac:picMkLst>
            <pc:docMk/>
            <pc:sldMk cId="876134071" sldId="1749"/>
            <ac:picMk id="11" creationId="{7F510EF4-CA2E-42EA-8900-1D3AA2315A2F}"/>
          </ac:picMkLst>
        </pc:picChg>
        <pc:picChg chg="mod">
          <ac:chgData name="Marija Frolova" userId="990ef6ab-ad50-491d-98c1-30100579bc75" providerId="ADAL" clId="{01961A71-8D71-4903-94BD-75A6474AFC2F}" dt="2023-11-10T09:35:22.944" v="789" actId="14100"/>
          <ac:picMkLst>
            <pc:docMk/>
            <pc:sldMk cId="876134071" sldId="1749"/>
            <ac:picMk id="13" creationId="{A4C09256-A877-875D-0863-8CE448618A37}"/>
          </ac:picMkLst>
        </pc:picChg>
      </pc:sldChg>
      <pc:sldChg chg="addSp delSp modSp add mod">
        <pc:chgData name="Marija Frolova" userId="990ef6ab-ad50-491d-98c1-30100579bc75" providerId="ADAL" clId="{01961A71-8D71-4903-94BD-75A6474AFC2F}" dt="2023-11-10T10:49:01.693" v="1171" actId="478"/>
        <pc:sldMkLst>
          <pc:docMk/>
          <pc:sldMk cId="1576026486" sldId="1750"/>
        </pc:sldMkLst>
        <pc:spChg chg="add mod">
          <ac:chgData name="Marija Frolova" userId="990ef6ab-ad50-491d-98c1-30100579bc75" providerId="ADAL" clId="{01961A71-8D71-4903-94BD-75A6474AFC2F}" dt="2023-11-10T10:24:33.334" v="1043" actId="14100"/>
          <ac:spMkLst>
            <pc:docMk/>
            <pc:sldMk cId="1576026486" sldId="1750"/>
            <ac:spMk id="2" creationId="{7A78752E-F205-E085-E1AE-BD215E3A5186}"/>
          </ac:spMkLst>
        </pc:spChg>
        <pc:spChg chg="add mod">
          <ac:chgData name="Marija Frolova" userId="990ef6ab-ad50-491d-98c1-30100579bc75" providerId="ADAL" clId="{01961A71-8D71-4903-94BD-75A6474AFC2F}" dt="2023-11-10T10:25:38.260" v="1061" actId="20577"/>
          <ac:spMkLst>
            <pc:docMk/>
            <pc:sldMk cId="1576026486" sldId="1750"/>
            <ac:spMk id="3" creationId="{BC0E9DB1-0DC2-0C49-AB0C-9BE3CC1F9E83}"/>
          </ac:spMkLst>
        </pc:spChg>
        <pc:spChg chg="add mod">
          <ac:chgData name="Marija Frolova" userId="990ef6ab-ad50-491d-98c1-30100579bc75" providerId="ADAL" clId="{01961A71-8D71-4903-94BD-75A6474AFC2F}" dt="2023-11-10T10:24:33.334" v="1043" actId="14100"/>
          <ac:spMkLst>
            <pc:docMk/>
            <pc:sldMk cId="1576026486" sldId="1750"/>
            <ac:spMk id="8" creationId="{1771A207-829C-D90C-7620-37FCFFCE0D2A}"/>
          </ac:spMkLst>
        </pc:spChg>
        <pc:spChg chg="add mod">
          <ac:chgData name="Marija Frolova" userId="990ef6ab-ad50-491d-98c1-30100579bc75" providerId="ADAL" clId="{01961A71-8D71-4903-94BD-75A6474AFC2F}" dt="2023-11-10T10:35:09.763" v="1149" actId="20577"/>
          <ac:spMkLst>
            <pc:docMk/>
            <pc:sldMk cId="1576026486" sldId="1750"/>
            <ac:spMk id="9" creationId="{F341D0A3-1233-C7B7-A4FD-9932AB9C0DE2}"/>
          </ac:spMkLst>
        </pc:spChg>
        <pc:spChg chg="del">
          <ac:chgData name="Marija Frolova" userId="990ef6ab-ad50-491d-98c1-30100579bc75" providerId="ADAL" clId="{01961A71-8D71-4903-94BD-75A6474AFC2F}" dt="2023-11-10T10:20:06.618" v="998" actId="478"/>
          <ac:spMkLst>
            <pc:docMk/>
            <pc:sldMk cId="1576026486" sldId="1750"/>
            <ac:spMk id="40" creationId="{3270B6B6-A425-C786-C2FF-D650AF2B4187}"/>
          </ac:spMkLst>
        </pc:spChg>
        <pc:picChg chg="add mod">
          <ac:chgData name="Marija Frolova" userId="990ef6ab-ad50-491d-98c1-30100579bc75" providerId="ADAL" clId="{01961A71-8D71-4903-94BD-75A6474AFC2F}" dt="2023-11-10T10:48:35.645" v="1164" actId="1076"/>
          <ac:picMkLst>
            <pc:docMk/>
            <pc:sldMk cId="1576026486" sldId="1750"/>
            <ac:picMk id="4" creationId="{9DA53939-23AC-DAE0-1D92-468EF80020F7}"/>
          </ac:picMkLst>
        </pc:picChg>
        <pc:picChg chg="add mod ord modCrop">
          <ac:chgData name="Marija Frolova" userId="990ef6ab-ad50-491d-98c1-30100579bc75" providerId="ADAL" clId="{01961A71-8D71-4903-94BD-75A6474AFC2F}" dt="2023-11-10T10:48:42.921" v="1167" actId="1076"/>
          <ac:picMkLst>
            <pc:docMk/>
            <pc:sldMk cId="1576026486" sldId="1750"/>
            <ac:picMk id="7" creationId="{9041BE4B-B791-0427-6B6E-8D9C6D33959D}"/>
          </ac:picMkLst>
        </pc:picChg>
        <pc:picChg chg="del">
          <ac:chgData name="Marija Frolova" userId="990ef6ab-ad50-491d-98c1-30100579bc75" providerId="ADAL" clId="{01961A71-8D71-4903-94BD-75A6474AFC2F}" dt="2023-11-10T10:20:07.411" v="999" actId="478"/>
          <ac:picMkLst>
            <pc:docMk/>
            <pc:sldMk cId="1576026486" sldId="1750"/>
            <ac:picMk id="42" creationId="{6048EB96-5A9C-ACC9-73BF-BF52619DB770}"/>
          </ac:picMkLst>
        </pc:picChg>
        <pc:picChg chg="add del mod">
          <ac:chgData name="Marija Frolova" userId="990ef6ab-ad50-491d-98c1-30100579bc75" providerId="ADAL" clId="{01961A71-8D71-4903-94BD-75A6474AFC2F}" dt="2023-11-10T10:22:16.251" v="1023"/>
          <ac:picMkLst>
            <pc:docMk/>
            <pc:sldMk cId="1576026486" sldId="1750"/>
            <ac:picMk id="4098" creationId="{24C47729-A843-B1EE-E3E2-374890D29EEC}"/>
          </ac:picMkLst>
        </pc:picChg>
        <pc:picChg chg="add del mod">
          <ac:chgData name="Marija Frolova" userId="990ef6ab-ad50-491d-98c1-30100579bc75" providerId="ADAL" clId="{01961A71-8D71-4903-94BD-75A6474AFC2F}" dt="2023-11-10T10:49:01.693" v="1171" actId="478"/>
          <ac:picMkLst>
            <pc:docMk/>
            <pc:sldMk cId="1576026486" sldId="1750"/>
            <ac:picMk id="4100" creationId="{B672EF79-9E3A-F3D1-9DFF-E65179199E0D}"/>
          </ac:picMkLst>
        </pc:picChg>
        <pc:picChg chg="add mod">
          <ac:chgData name="Marija Frolova" userId="990ef6ab-ad50-491d-98c1-30100579bc75" providerId="ADAL" clId="{01961A71-8D71-4903-94BD-75A6474AFC2F}" dt="2023-11-10T10:48:56.457" v="1170" actId="14100"/>
          <ac:picMkLst>
            <pc:docMk/>
            <pc:sldMk cId="1576026486" sldId="1750"/>
            <ac:picMk id="4102" creationId="{2DBD41BD-92CF-F5FC-D011-192CAFA367B0}"/>
          </ac:picMkLst>
        </pc:picChg>
      </pc:sldChg>
      <pc:sldChg chg="addSp modSp mod">
        <pc:chgData name="Marija Frolova" userId="990ef6ab-ad50-491d-98c1-30100579bc75" providerId="ADAL" clId="{01961A71-8D71-4903-94BD-75A6474AFC2F}" dt="2023-11-10T11:08:51.412" v="1381" actId="20577"/>
        <pc:sldMkLst>
          <pc:docMk/>
          <pc:sldMk cId="1576026486" sldId="1753"/>
        </pc:sldMkLst>
        <pc:spChg chg="mod">
          <ac:chgData name="Marija Frolova" userId="990ef6ab-ad50-491d-98c1-30100579bc75" providerId="ADAL" clId="{01961A71-8D71-4903-94BD-75A6474AFC2F}" dt="2023-11-10T11:08:51.412" v="1381" actId="20577"/>
          <ac:spMkLst>
            <pc:docMk/>
            <pc:sldMk cId="1576026486" sldId="1753"/>
            <ac:spMk id="9" creationId="{F341D0A3-1233-C7B7-A4FD-9932AB9C0DE2}"/>
          </ac:spMkLst>
        </pc:spChg>
        <pc:picChg chg="add mod">
          <ac:chgData name="Marija Frolova" userId="990ef6ab-ad50-491d-98c1-30100579bc75" providerId="ADAL" clId="{01961A71-8D71-4903-94BD-75A6474AFC2F}" dt="2023-11-10T11:05:04.443" v="1245" actId="1076"/>
          <ac:picMkLst>
            <pc:docMk/>
            <pc:sldMk cId="1576026486" sldId="1753"/>
            <ac:picMk id="4104" creationId="{6C199BDB-ACE7-51DE-C0FB-2A129DA7A7E9}"/>
          </ac:picMkLst>
        </pc:picChg>
        <pc:picChg chg="add mod">
          <ac:chgData name="Marija Frolova" userId="990ef6ab-ad50-491d-98c1-30100579bc75" providerId="ADAL" clId="{01961A71-8D71-4903-94BD-75A6474AFC2F}" dt="2023-11-10T11:05:04.443" v="1245" actId="1076"/>
          <ac:picMkLst>
            <pc:docMk/>
            <pc:sldMk cId="1576026486" sldId="1753"/>
            <ac:picMk id="4106" creationId="{005123B4-D62D-5A71-4735-18027CD4BB77}"/>
          </ac:picMkLst>
        </pc:picChg>
      </pc:sldChg>
    </pc:docChg>
  </pc:docChgLst>
  <pc:docChgLst>
    <pc:chgData name="Monika Parafinaitytė-Rae" userId="2b182fd3-f2cc-4ce6-bcdb-0411a6866d72" providerId="ADAL" clId="{2B7B5356-86CC-4ED4-A8B9-D872CB35FCB0}"/>
    <pc:docChg chg="undo redo custSel addSld delSld modSld sldOrd delMainMaster">
      <pc:chgData name="Monika Parafinaitytė-Rae" userId="2b182fd3-f2cc-4ce6-bcdb-0411a6866d72" providerId="ADAL" clId="{2B7B5356-86CC-4ED4-A8B9-D872CB35FCB0}" dt="2023-11-10T11:28:01.252" v="2467" actId="13926"/>
      <pc:docMkLst>
        <pc:docMk/>
      </pc:docMkLst>
      <pc:sldChg chg="addSp delSp modSp mod">
        <pc:chgData name="Monika Parafinaitytė-Rae" userId="2b182fd3-f2cc-4ce6-bcdb-0411a6866d72" providerId="ADAL" clId="{2B7B5356-86CC-4ED4-A8B9-D872CB35FCB0}" dt="2023-11-10T09:06:39.305" v="314" actId="1076"/>
        <pc:sldMkLst>
          <pc:docMk/>
          <pc:sldMk cId="2514082690" sldId="257"/>
        </pc:sldMkLst>
        <pc:spChg chg="add mod">
          <ac:chgData name="Monika Parafinaitytė-Rae" userId="2b182fd3-f2cc-4ce6-bcdb-0411a6866d72" providerId="ADAL" clId="{2B7B5356-86CC-4ED4-A8B9-D872CB35FCB0}" dt="2023-11-10T09:06:39.305" v="314" actId="1076"/>
          <ac:spMkLst>
            <pc:docMk/>
            <pc:sldMk cId="2514082690" sldId="257"/>
            <ac:spMk id="2" creationId="{5C8E5E1B-8FB4-2B37-057A-23CA47853DEB}"/>
          </ac:spMkLst>
        </pc:spChg>
        <pc:spChg chg="mod">
          <ac:chgData name="Monika Parafinaitytė-Rae" userId="2b182fd3-f2cc-4ce6-bcdb-0411a6866d72" providerId="ADAL" clId="{2B7B5356-86CC-4ED4-A8B9-D872CB35FCB0}" dt="2023-11-10T09:06:02.437" v="309" actId="1076"/>
          <ac:spMkLst>
            <pc:docMk/>
            <pc:sldMk cId="2514082690" sldId="257"/>
            <ac:spMk id="9" creationId="{8150A511-ECA8-D679-EF49-4C8BCAFFB25B}"/>
          </ac:spMkLst>
        </pc:spChg>
        <pc:spChg chg="mod">
          <ac:chgData name="Monika Parafinaitytė-Rae" userId="2b182fd3-f2cc-4ce6-bcdb-0411a6866d72" providerId="ADAL" clId="{2B7B5356-86CC-4ED4-A8B9-D872CB35FCB0}" dt="2023-11-10T09:06:02.437" v="309" actId="1076"/>
          <ac:spMkLst>
            <pc:docMk/>
            <pc:sldMk cId="2514082690" sldId="257"/>
            <ac:spMk id="10" creationId="{810535C1-B832-E13C-CFDD-610EAE96D8C8}"/>
          </ac:spMkLst>
        </pc:spChg>
        <pc:spChg chg="mod">
          <ac:chgData name="Monika Parafinaitytė-Rae" userId="2b182fd3-f2cc-4ce6-bcdb-0411a6866d72" providerId="ADAL" clId="{2B7B5356-86CC-4ED4-A8B9-D872CB35FCB0}" dt="2023-11-10T09:06:02.437" v="309" actId="1076"/>
          <ac:spMkLst>
            <pc:docMk/>
            <pc:sldMk cId="2514082690" sldId="257"/>
            <ac:spMk id="11" creationId="{346DEBDF-DC37-C9B9-B9C4-66D846BFC918}"/>
          </ac:spMkLst>
        </pc:spChg>
        <pc:spChg chg="mod">
          <ac:chgData name="Monika Parafinaitytė-Rae" userId="2b182fd3-f2cc-4ce6-bcdb-0411a6866d72" providerId="ADAL" clId="{2B7B5356-86CC-4ED4-A8B9-D872CB35FCB0}" dt="2023-11-10T09:06:02.437" v="309" actId="1076"/>
          <ac:spMkLst>
            <pc:docMk/>
            <pc:sldMk cId="2514082690" sldId="257"/>
            <ac:spMk id="13" creationId="{D2F22537-7EFA-B164-E1E3-DEE32B511DE9}"/>
          </ac:spMkLst>
        </pc:spChg>
        <pc:spChg chg="mod">
          <ac:chgData name="Monika Parafinaitytė-Rae" userId="2b182fd3-f2cc-4ce6-bcdb-0411a6866d72" providerId="ADAL" clId="{2B7B5356-86CC-4ED4-A8B9-D872CB35FCB0}" dt="2023-11-10T09:06:02.437" v="309" actId="1076"/>
          <ac:spMkLst>
            <pc:docMk/>
            <pc:sldMk cId="2514082690" sldId="257"/>
            <ac:spMk id="14" creationId="{8D3E17AC-58C8-65CE-81B0-C2B9296A8C88}"/>
          </ac:spMkLst>
        </pc:spChg>
        <pc:spChg chg="mod">
          <ac:chgData name="Monika Parafinaitytė-Rae" userId="2b182fd3-f2cc-4ce6-bcdb-0411a6866d72" providerId="ADAL" clId="{2B7B5356-86CC-4ED4-A8B9-D872CB35FCB0}" dt="2023-11-10T09:06:02.437" v="309" actId="1076"/>
          <ac:spMkLst>
            <pc:docMk/>
            <pc:sldMk cId="2514082690" sldId="257"/>
            <ac:spMk id="15" creationId="{DC5B0866-7D62-E994-EB9B-E57AFB52C149}"/>
          </ac:spMkLst>
        </pc:spChg>
        <pc:spChg chg="mod">
          <ac:chgData name="Monika Parafinaitytė-Rae" userId="2b182fd3-f2cc-4ce6-bcdb-0411a6866d72" providerId="ADAL" clId="{2B7B5356-86CC-4ED4-A8B9-D872CB35FCB0}" dt="2023-11-10T09:06:02.437" v="309" actId="1076"/>
          <ac:spMkLst>
            <pc:docMk/>
            <pc:sldMk cId="2514082690" sldId="257"/>
            <ac:spMk id="16" creationId="{D597DCC9-1D2F-66BB-58D9-2B4977B6AF0F}"/>
          </ac:spMkLst>
        </pc:spChg>
        <pc:spChg chg="mod">
          <ac:chgData name="Monika Parafinaitytė-Rae" userId="2b182fd3-f2cc-4ce6-bcdb-0411a6866d72" providerId="ADAL" clId="{2B7B5356-86CC-4ED4-A8B9-D872CB35FCB0}" dt="2023-11-10T09:06:02.437" v="309" actId="1076"/>
          <ac:spMkLst>
            <pc:docMk/>
            <pc:sldMk cId="2514082690" sldId="257"/>
            <ac:spMk id="24" creationId="{1FAAF2EF-5D97-09D4-8D8B-D27D5380E277}"/>
          </ac:spMkLst>
        </pc:spChg>
        <pc:spChg chg="mod">
          <ac:chgData name="Monika Parafinaitytė-Rae" userId="2b182fd3-f2cc-4ce6-bcdb-0411a6866d72" providerId="ADAL" clId="{2B7B5356-86CC-4ED4-A8B9-D872CB35FCB0}" dt="2023-11-10T09:06:02.437" v="309" actId="1076"/>
          <ac:spMkLst>
            <pc:docMk/>
            <pc:sldMk cId="2514082690" sldId="257"/>
            <ac:spMk id="25" creationId="{5EB98AF6-32F2-03A8-3FCE-EC1BED09E056}"/>
          </ac:spMkLst>
        </pc:spChg>
        <pc:spChg chg="mod">
          <ac:chgData name="Monika Parafinaitytė-Rae" userId="2b182fd3-f2cc-4ce6-bcdb-0411a6866d72" providerId="ADAL" clId="{2B7B5356-86CC-4ED4-A8B9-D872CB35FCB0}" dt="2023-11-10T09:06:02.437" v="309" actId="1076"/>
          <ac:spMkLst>
            <pc:docMk/>
            <pc:sldMk cId="2514082690" sldId="257"/>
            <ac:spMk id="26" creationId="{B6E6625C-6FA6-352A-B1A7-3DD758BC3D0B}"/>
          </ac:spMkLst>
        </pc:spChg>
        <pc:spChg chg="mod">
          <ac:chgData name="Monika Parafinaitytė-Rae" userId="2b182fd3-f2cc-4ce6-bcdb-0411a6866d72" providerId="ADAL" clId="{2B7B5356-86CC-4ED4-A8B9-D872CB35FCB0}" dt="2023-11-10T09:06:02.437" v="309" actId="1076"/>
          <ac:spMkLst>
            <pc:docMk/>
            <pc:sldMk cId="2514082690" sldId="257"/>
            <ac:spMk id="27" creationId="{E440D9A9-9E31-C39E-C643-9D58069E3D76}"/>
          </ac:spMkLst>
        </pc:spChg>
        <pc:spChg chg="mod">
          <ac:chgData name="Monika Parafinaitytė-Rae" userId="2b182fd3-f2cc-4ce6-bcdb-0411a6866d72" providerId="ADAL" clId="{2B7B5356-86CC-4ED4-A8B9-D872CB35FCB0}" dt="2023-11-10T09:06:02.437" v="309" actId="1076"/>
          <ac:spMkLst>
            <pc:docMk/>
            <pc:sldMk cId="2514082690" sldId="257"/>
            <ac:spMk id="28" creationId="{0CDC338C-B74E-D7DD-36F8-A2306527D29B}"/>
          </ac:spMkLst>
        </pc:spChg>
        <pc:spChg chg="mod">
          <ac:chgData name="Monika Parafinaitytė-Rae" userId="2b182fd3-f2cc-4ce6-bcdb-0411a6866d72" providerId="ADAL" clId="{2B7B5356-86CC-4ED4-A8B9-D872CB35FCB0}" dt="2023-11-10T09:06:02.437" v="309" actId="1076"/>
          <ac:spMkLst>
            <pc:docMk/>
            <pc:sldMk cId="2514082690" sldId="257"/>
            <ac:spMk id="46" creationId="{A00B952B-2244-A7C4-4EC5-3EB90C123FCC}"/>
          </ac:spMkLst>
        </pc:spChg>
        <pc:spChg chg="mod">
          <ac:chgData name="Monika Parafinaitytė-Rae" userId="2b182fd3-f2cc-4ce6-bcdb-0411a6866d72" providerId="ADAL" clId="{2B7B5356-86CC-4ED4-A8B9-D872CB35FCB0}" dt="2023-11-10T09:06:02.437" v="309" actId="1076"/>
          <ac:spMkLst>
            <pc:docMk/>
            <pc:sldMk cId="2514082690" sldId="257"/>
            <ac:spMk id="65" creationId="{31C42019-FB65-A06A-F6E9-CBFD6D649175}"/>
          </ac:spMkLst>
        </pc:spChg>
        <pc:spChg chg="mod">
          <ac:chgData name="Monika Parafinaitytė-Rae" userId="2b182fd3-f2cc-4ce6-bcdb-0411a6866d72" providerId="ADAL" clId="{2B7B5356-86CC-4ED4-A8B9-D872CB35FCB0}" dt="2023-11-10T09:06:02.437" v="309" actId="1076"/>
          <ac:spMkLst>
            <pc:docMk/>
            <pc:sldMk cId="2514082690" sldId="257"/>
            <ac:spMk id="66" creationId="{E39C6B5E-ECEB-C568-A43F-06A887FF97CF}"/>
          </ac:spMkLst>
        </pc:spChg>
        <pc:grpChg chg="mod">
          <ac:chgData name="Monika Parafinaitytė-Rae" userId="2b182fd3-f2cc-4ce6-bcdb-0411a6866d72" providerId="ADAL" clId="{2B7B5356-86CC-4ED4-A8B9-D872CB35FCB0}" dt="2023-11-10T09:06:13.608" v="310" actId="14100"/>
          <ac:grpSpMkLst>
            <pc:docMk/>
            <pc:sldMk cId="2514082690" sldId="257"/>
            <ac:grpSpMk id="72" creationId="{7C2AA25F-0942-FD3B-A2E4-F1FC93A82B1C}"/>
          </ac:grpSpMkLst>
        </pc:grpChg>
        <pc:grpChg chg="del">
          <ac:chgData name="Monika Parafinaitytė-Rae" userId="2b182fd3-f2cc-4ce6-bcdb-0411a6866d72" providerId="ADAL" clId="{2B7B5356-86CC-4ED4-A8B9-D872CB35FCB0}" dt="2023-11-10T09:05:52.771" v="308" actId="478"/>
          <ac:grpSpMkLst>
            <pc:docMk/>
            <pc:sldMk cId="2514082690" sldId="257"/>
            <ac:grpSpMk id="80" creationId="{C1FBA568-56AE-A5BF-83E5-8ED9007A1239}"/>
          </ac:grpSpMkLst>
        </pc:grpChg>
        <pc:graphicFrameChg chg="mod">
          <ac:chgData name="Monika Parafinaitytė-Rae" userId="2b182fd3-f2cc-4ce6-bcdb-0411a6866d72" providerId="ADAL" clId="{2B7B5356-86CC-4ED4-A8B9-D872CB35FCB0}" dt="2023-11-10T09:06:02.437" v="309" actId="1076"/>
          <ac:graphicFrameMkLst>
            <pc:docMk/>
            <pc:sldMk cId="2514082690" sldId="257"/>
            <ac:graphicFrameMk id="4" creationId="{4F8D2686-7FB3-2506-B0A6-2BFF0E4CA8E8}"/>
          </ac:graphicFrameMkLst>
        </pc:graphicFrameChg>
        <pc:cxnChg chg="mod">
          <ac:chgData name="Monika Parafinaitytė-Rae" userId="2b182fd3-f2cc-4ce6-bcdb-0411a6866d72" providerId="ADAL" clId="{2B7B5356-86CC-4ED4-A8B9-D872CB35FCB0}" dt="2023-11-10T09:06:02.437" v="309" actId="1076"/>
          <ac:cxnSpMkLst>
            <pc:docMk/>
            <pc:sldMk cId="2514082690" sldId="257"/>
            <ac:cxnSpMk id="6" creationId="{21AD7103-C96F-0071-957E-F5F731A9887D}"/>
          </ac:cxnSpMkLst>
        </pc:cxnChg>
        <pc:cxnChg chg="mod">
          <ac:chgData name="Monika Parafinaitytė-Rae" userId="2b182fd3-f2cc-4ce6-bcdb-0411a6866d72" providerId="ADAL" clId="{2B7B5356-86CC-4ED4-A8B9-D872CB35FCB0}" dt="2023-11-10T09:06:02.437" v="309" actId="1076"/>
          <ac:cxnSpMkLst>
            <pc:docMk/>
            <pc:sldMk cId="2514082690" sldId="257"/>
            <ac:cxnSpMk id="30" creationId="{B57056C1-1EC9-7E52-0631-18C9D8876602}"/>
          </ac:cxnSpMkLst>
        </pc:cxnChg>
        <pc:cxnChg chg="mod">
          <ac:chgData name="Monika Parafinaitytė-Rae" userId="2b182fd3-f2cc-4ce6-bcdb-0411a6866d72" providerId="ADAL" clId="{2B7B5356-86CC-4ED4-A8B9-D872CB35FCB0}" dt="2023-11-10T09:06:02.437" v="309" actId="1076"/>
          <ac:cxnSpMkLst>
            <pc:docMk/>
            <pc:sldMk cId="2514082690" sldId="257"/>
            <ac:cxnSpMk id="31" creationId="{28990701-D636-382E-7BBA-F0419A761C9F}"/>
          </ac:cxnSpMkLst>
        </pc:cxnChg>
      </pc:sldChg>
      <pc:sldChg chg="addSp delSp modSp mod delCm">
        <pc:chgData name="Monika Parafinaitytė-Rae" userId="2b182fd3-f2cc-4ce6-bcdb-0411a6866d72" providerId="ADAL" clId="{2B7B5356-86CC-4ED4-A8B9-D872CB35FCB0}" dt="2023-11-10T09:37:38.226" v="859"/>
        <pc:sldMkLst>
          <pc:docMk/>
          <pc:sldMk cId="317851571" sldId="308"/>
        </pc:sldMkLst>
        <pc:spChg chg="mod">
          <ac:chgData name="Monika Parafinaitytė-Rae" userId="2b182fd3-f2cc-4ce6-bcdb-0411a6866d72" providerId="ADAL" clId="{2B7B5356-86CC-4ED4-A8B9-D872CB35FCB0}" dt="2023-11-10T09:37:34.695" v="858" actId="13926"/>
          <ac:spMkLst>
            <pc:docMk/>
            <pc:sldMk cId="317851571" sldId="308"/>
            <ac:spMk id="2" creationId="{B3FE0329-43B9-C69C-8065-AD76760CE112}"/>
          </ac:spMkLst>
        </pc:spChg>
        <pc:spChg chg="add del mod">
          <ac:chgData name="Monika Parafinaitytė-Rae" userId="2b182fd3-f2cc-4ce6-bcdb-0411a6866d72" providerId="ADAL" clId="{2B7B5356-86CC-4ED4-A8B9-D872CB35FCB0}" dt="2023-11-10T09:37:19.576" v="856" actId="478"/>
          <ac:spMkLst>
            <pc:docMk/>
            <pc:sldMk cId="317851571" sldId="308"/>
            <ac:spMk id="7" creationId="{E1ED0A5A-1E74-8E71-843D-248827C583F1}"/>
          </ac:spMkLst>
        </pc:spChg>
        <pc:graphicFrameChg chg="add mod modGraphic">
          <ac:chgData name="Monika Parafinaitytė-Rae" userId="2b182fd3-f2cc-4ce6-bcdb-0411a6866d72" providerId="ADAL" clId="{2B7B5356-86CC-4ED4-A8B9-D872CB35FCB0}" dt="2023-11-10T09:37:23.493" v="857" actId="1076"/>
          <ac:graphicFrameMkLst>
            <pc:docMk/>
            <pc:sldMk cId="317851571" sldId="308"/>
            <ac:graphicFrameMk id="4" creationId="{623E28CC-3A39-EA49-FCCC-D148270D6643}"/>
          </ac:graphicFrameMkLst>
        </pc:graphicFrameChg>
        <pc:graphicFrameChg chg="del modGraphic">
          <ac:chgData name="Monika Parafinaitytė-Rae" userId="2b182fd3-f2cc-4ce6-bcdb-0411a6866d72" providerId="ADAL" clId="{2B7B5356-86CC-4ED4-A8B9-D872CB35FCB0}" dt="2023-11-10T09:37:17.410" v="855" actId="478"/>
          <ac:graphicFrameMkLst>
            <pc:docMk/>
            <pc:sldMk cId="317851571" sldId="308"/>
            <ac:graphicFrameMk id="5" creationId="{0F265931-3B0F-1785-D649-F9FC22667E61}"/>
          </ac:graphicFrameMkLst>
        </pc:graphicFrameChg>
        <pc:picChg chg="del">
          <ac:chgData name="Monika Parafinaitytė-Rae" userId="2b182fd3-f2cc-4ce6-bcdb-0411a6866d72" providerId="ADAL" clId="{2B7B5356-86CC-4ED4-A8B9-D872CB35FCB0}" dt="2023-11-10T09:37:14.177" v="854" actId="478"/>
          <ac:picMkLst>
            <pc:docMk/>
            <pc:sldMk cId="317851571" sldId="308"/>
            <ac:picMk id="3" creationId="{499CB6F3-4E6E-F188-0CCF-43DC5AE762F2}"/>
          </ac:picMkLst>
        </pc:picChg>
        <pc:extLst>
          <p:ext xmlns:p="http://schemas.openxmlformats.org/presentationml/2006/main" uri="{D6D511B9-2390-475A-947B-AFAB55BFBCF1}">
            <pc226:cmChg xmlns:pc226="http://schemas.microsoft.com/office/powerpoint/2022/06/main/command" chg="del">
              <pc226:chgData name="Monika Parafinaitytė-Rae" userId="2b182fd3-f2cc-4ce6-bcdb-0411a6866d72" providerId="ADAL" clId="{2B7B5356-86CC-4ED4-A8B9-D872CB35FCB0}" dt="2023-11-10T09:37:38.226" v="859"/>
              <pc2:cmMkLst xmlns:pc2="http://schemas.microsoft.com/office/powerpoint/2019/9/main/command">
                <pc:docMk/>
                <pc:sldMk cId="317851571" sldId="308"/>
                <pc2:cmMk id="{CE45ECF8-E8AA-447E-8FD0-CFCFB8EE5A41}"/>
              </pc2:cmMkLst>
            </pc226:cmChg>
          </p:ext>
        </pc:extLst>
      </pc:sldChg>
      <pc:sldChg chg="modSp mod ord addCm">
        <pc:chgData name="Monika Parafinaitytė-Rae" userId="2b182fd3-f2cc-4ce6-bcdb-0411a6866d72" providerId="ADAL" clId="{2B7B5356-86CC-4ED4-A8B9-D872CB35FCB0}" dt="2023-11-10T09:30:41.296" v="823" actId="13926"/>
        <pc:sldMkLst>
          <pc:docMk/>
          <pc:sldMk cId="765338787" sldId="1417"/>
        </pc:sldMkLst>
        <pc:spChg chg="mod">
          <ac:chgData name="Monika Parafinaitytė-Rae" userId="2b182fd3-f2cc-4ce6-bcdb-0411a6866d72" providerId="ADAL" clId="{2B7B5356-86CC-4ED4-A8B9-D872CB35FCB0}" dt="2023-11-10T09:30:41.296" v="823" actId="13926"/>
          <ac:spMkLst>
            <pc:docMk/>
            <pc:sldMk cId="765338787" sldId="1417"/>
            <ac:spMk id="22" creationId="{889ACDB6-702A-0507-80F7-A5BB79E86D5C}"/>
          </ac:spMkLst>
        </pc:spChg>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09:30:39.478" v="822"/>
              <pc2:cmMkLst xmlns:pc2="http://schemas.microsoft.com/office/powerpoint/2019/9/main/command">
                <pc:docMk/>
                <pc:sldMk cId="765338787" sldId="1417"/>
                <pc2:cmMk id="{A6FA2AB5-6FFE-4328-8AE6-91013A659AB7}"/>
              </pc2:cmMkLst>
            </pc226:cmChg>
          </p:ext>
        </pc:extLst>
      </pc:sldChg>
      <pc:sldChg chg="addSp delSp modSp add del mod setBg addCm modCm">
        <pc:chgData name="Monika Parafinaitytė-Rae" userId="2b182fd3-f2cc-4ce6-bcdb-0411a6866d72" providerId="ADAL" clId="{2B7B5356-86CC-4ED4-A8B9-D872CB35FCB0}" dt="2023-11-10T09:29:10.414" v="814" actId="1076"/>
        <pc:sldMkLst>
          <pc:docMk/>
          <pc:sldMk cId="2126523781" sldId="1441"/>
        </pc:sldMkLst>
        <pc:spChg chg="mod">
          <ac:chgData name="Monika Parafinaitytė-Rae" userId="2b182fd3-f2cc-4ce6-bcdb-0411a6866d72" providerId="ADAL" clId="{2B7B5356-86CC-4ED4-A8B9-D872CB35FCB0}" dt="2023-11-10T09:29:10.414" v="814" actId="1076"/>
          <ac:spMkLst>
            <pc:docMk/>
            <pc:sldMk cId="2126523781" sldId="1441"/>
            <ac:spMk id="2" creationId="{5C21EEEF-092A-F5B6-E351-ED9FF8CAB163}"/>
          </ac:spMkLst>
        </pc:spChg>
        <pc:spChg chg="add mod">
          <ac:chgData name="Monika Parafinaitytė-Rae" userId="2b182fd3-f2cc-4ce6-bcdb-0411a6866d72" providerId="ADAL" clId="{2B7B5356-86CC-4ED4-A8B9-D872CB35FCB0}" dt="2023-11-10T09:27:53.546" v="791" actId="1038"/>
          <ac:spMkLst>
            <pc:docMk/>
            <pc:sldMk cId="2126523781" sldId="1441"/>
            <ac:spMk id="11" creationId="{23BEE676-0A36-8F82-5454-7CA8E747D51B}"/>
          </ac:spMkLst>
        </pc:spChg>
        <pc:spChg chg="del mod">
          <ac:chgData name="Monika Parafinaitytė-Rae" userId="2b182fd3-f2cc-4ce6-bcdb-0411a6866d72" providerId="ADAL" clId="{2B7B5356-86CC-4ED4-A8B9-D872CB35FCB0}" dt="2023-11-10T09:15:42.484" v="723" actId="478"/>
          <ac:spMkLst>
            <pc:docMk/>
            <pc:sldMk cId="2126523781" sldId="1441"/>
            <ac:spMk id="12" creationId="{9BF21C81-FE49-4622-2746-60479A662DEE}"/>
          </ac:spMkLst>
        </pc:spChg>
        <pc:spChg chg="mod">
          <ac:chgData name="Monika Parafinaitytė-Rae" userId="2b182fd3-f2cc-4ce6-bcdb-0411a6866d72" providerId="ADAL" clId="{2B7B5356-86CC-4ED4-A8B9-D872CB35FCB0}" dt="2023-11-10T09:17:04.200" v="739" actId="2710"/>
          <ac:spMkLst>
            <pc:docMk/>
            <pc:sldMk cId="2126523781" sldId="1441"/>
            <ac:spMk id="13" creationId="{236F419C-189B-1AD2-0718-70851F9844C5}"/>
          </ac:spMkLst>
        </pc:spChg>
        <pc:spChg chg="add mod">
          <ac:chgData name="Monika Parafinaitytė-Rae" userId="2b182fd3-f2cc-4ce6-bcdb-0411a6866d72" providerId="ADAL" clId="{2B7B5356-86CC-4ED4-A8B9-D872CB35FCB0}" dt="2023-11-10T09:28:25.280" v="802" actId="207"/>
          <ac:spMkLst>
            <pc:docMk/>
            <pc:sldMk cId="2126523781" sldId="1441"/>
            <ac:spMk id="15" creationId="{DA556BC0-9636-3E50-BA7A-A78BD2921A78}"/>
          </ac:spMkLst>
        </pc:spChg>
        <pc:spChg chg="add mod">
          <ac:chgData name="Monika Parafinaitytė-Rae" userId="2b182fd3-f2cc-4ce6-bcdb-0411a6866d72" providerId="ADAL" clId="{2B7B5356-86CC-4ED4-A8B9-D872CB35FCB0}" dt="2023-11-10T09:28:52.848" v="812" actId="207"/>
          <ac:spMkLst>
            <pc:docMk/>
            <pc:sldMk cId="2126523781" sldId="1441"/>
            <ac:spMk id="16" creationId="{A3A4FE4D-5A7E-89E4-3B3B-DE7155E3740A}"/>
          </ac:spMkLst>
        </pc:spChg>
        <pc:extLst>
          <p:ext xmlns:p="http://schemas.openxmlformats.org/presentationml/2006/main" uri="{D6D511B9-2390-475A-947B-AFAB55BFBCF1}">
            <pc226:cmChg xmlns:pc226="http://schemas.microsoft.com/office/powerpoint/2022/06/main/command" chg="add mod">
              <pc226:chgData name="Monika Parafinaitytė-Rae" userId="2b182fd3-f2cc-4ce6-bcdb-0411a6866d72" providerId="ADAL" clId="{2B7B5356-86CC-4ED4-A8B9-D872CB35FCB0}" dt="2023-11-10T09:28:59.450" v="813"/>
              <pc2:cmMkLst xmlns:pc2="http://schemas.microsoft.com/office/powerpoint/2019/9/main/command">
                <pc:docMk/>
                <pc:sldMk cId="2126523781" sldId="1441"/>
                <pc2:cmMk id="{359FD325-44EF-4BA1-B65A-591315E08D4F}"/>
              </pc2:cmMkLst>
            </pc226:cmChg>
          </p:ext>
        </pc:extLst>
      </pc:sldChg>
      <pc:sldChg chg="ord">
        <pc:chgData name="Monika Parafinaitytė-Rae" userId="2b182fd3-f2cc-4ce6-bcdb-0411a6866d72" providerId="ADAL" clId="{2B7B5356-86CC-4ED4-A8B9-D872CB35FCB0}" dt="2023-11-10T08:34:10.574" v="128"/>
        <pc:sldMkLst>
          <pc:docMk/>
          <pc:sldMk cId="3470172415" sldId="1444"/>
        </pc:sldMkLst>
      </pc:sldChg>
      <pc:sldChg chg="add del">
        <pc:chgData name="Monika Parafinaitytė-Rae" userId="2b182fd3-f2cc-4ce6-bcdb-0411a6866d72" providerId="ADAL" clId="{2B7B5356-86CC-4ED4-A8B9-D872CB35FCB0}" dt="2023-11-10T09:01:39.208" v="274" actId="47"/>
        <pc:sldMkLst>
          <pc:docMk/>
          <pc:sldMk cId="4145978966" sldId="1453"/>
        </pc:sldMkLst>
      </pc:sldChg>
      <pc:sldChg chg="modSp mod">
        <pc:chgData name="Monika Parafinaitytė-Rae" userId="2b182fd3-f2cc-4ce6-bcdb-0411a6866d72" providerId="ADAL" clId="{2B7B5356-86CC-4ED4-A8B9-D872CB35FCB0}" dt="2023-11-10T09:09:36.987" v="398" actId="20577"/>
        <pc:sldMkLst>
          <pc:docMk/>
          <pc:sldMk cId="2337083230" sldId="1467"/>
        </pc:sldMkLst>
        <pc:spChg chg="mod">
          <ac:chgData name="Monika Parafinaitytė-Rae" userId="2b182fd3-f2cc-4ce6-bcdb-0411a6866d72" providerId="ADAL" clId="{2B7B5356-86CC-4ED4-A8B9-D872CB35FCB0}" dt="2023-11-10T09:09:36.987" v="398" actId="20577"/>
          <ac:spMkLst>
            <pc:docMk/>
            <pc:sldMk cId="2337083230" sldId="1467"/>
            <ac:spMk id="23" creationId="{D2A59604-2A59-7435-86B6-1E4485B6B11B}"/>
          </ac:spMkLst>
        </pc:spChg>
      </pc:sldChg>
      <pc:sldChg chg="modSp mod">
        <pc:chgData name="Monika Parafinaitytė-Rae" userId="2b182fd3-f2cc-4ce6-bcdb-0411a6866d72" providerId="ADAL" clId="{2B7B5356-86CC-4ED4-A8B9-D872CB35FCB0}" dt="2023-11-10T09:18:08.917" v="751"/>
        <pc:sldMkLst>
          <pc:docMk/>
          <pc:sldMk cId="1505342905" sldId="1494"/>
        </pc:sldMkLst>
        <pc:spChg chg="mod">
          <ac:chgData name="Monika Parafinaitytė-Rae" userId="2b182fd3-f2cc-4ce6-bcdb-0411a6866d72" providerId="ADAL" clId="{2B7B5356-86CC-4ED4-A8B9-D872CB35FCB0}" dt="2023-11-10T09:18:08.917" v="751"/>
          <ac:spMkLst>
            <pc:docMk/>
            <pc:sldMk cId="1505342905" sldId="1494"/>
            <ac:spMk id="2" creationId="{737377C5-4400-A849-3549-65409377EACE}"/>
          </ac:spMkLst>
        </pc:spChg>
      </pc:sldChg>
      <pc:sldChg chg="addSp delSp modSp add del mod setBg">
        <pc:chgData name="Monika Parafinaitytė-Rae" userId="2b182fd3-f2cc-4ce6-bcdb-0411a6866d72" providerId="ADAL" clId="{2B7B5356-86CC-4ED4-A8B9-D872CB35FCB0}" dt="2023-11-10T09:14:45.235" v="716" actId="120"/>
        <pc:sldMkLst>
          <pc:docMk/>
          <pc:sldMk cId="1960205152" sldId="1511"/>
        </pc:sldMkLst>
        <pc:spChg chg="add del mod">
          <ac:chgData name="Monika Parafinaitytė-Rae" userId="2b182fd3-f2cc-4ce6-bcdb-0411a6866d72" providerId="ADAL" clId="{2B7B5356-86CC-4ED4-A8B9-D872CB35FCB0}" dt="2023-11-10T08:58:31.608" v="235" actId="478"/>
          <ac:spMkLst>
            <pc:docMk/>
            <pc:sldMk cId="1960205152" sldId="1511"/>
            <ac:spMk id="6" creationId="{B11263DC-36F5-2FB7-9A7D-A5858002B5E8}"/>
          </ac:spMkLst>
        </pc:spChg>
        <pc:spChg chg="mod ord">
          <ac:chgData name="Monika Parafinaitytė-Rae" userId="2b182fd3-f2cc-4ce6-bcdb-0411a6866d72" providerId="ADAL" clId="{2B7B5356-86CC-4ED4-A8B9-D872CB35FCB0}" dt="2023-11-10T08:59:08.224" v="239" actId="1076"/>
          <ac:spMkLst>
            <pc:docMk/>
            <pc:sldMk cId="1960205152" sldId="1511"/>
            <ac:spMk id="8" creationId="{5556948F-2B05-929D-4999-4364EC4095E8}"/>
          </ac:spMkLst>
        </pc:spChg>
        <pc:spChg chg="mod">
          <ac:chgData name="Monika Parafinaitytė-Rae" userId="2b182fd3-f2cc-4ce6-bcdb-0411a6866d72" providerId="ADAL" clId="{2B7B5356-86CC-4ED4-A8B9-D872CB35FCB0}" dt="2023-11-10T08:58:54.458" v="237" actId="208"/>
          <ac:spMkLst>
            <pc:docMk/>
            <pc:sldMk cId="1960205152" sldId="1511"/>
            <ac:spMk id="9" creationId="{34B9F2E4-6EA9-3DC8-7D5F-CC87C1D22B09}"/>
          </ac:spMkLst>
        </pc:spChg>
        <pc:spChg chg="mod">
          <ac:chgData name="Monika Parafinaitytė-Rae" userId="2b182fd3-f2cc-4ce6-bcdb-0411a6866d72" providerId="ADAL" clId="{2B7B5356-86CC-4ED4-A8B9-D872CB35FCB0}" dt="2023-11-10T08:58:54.458" v="237" actId="208"/>
          <ac:spMkLst>
            <pc:docMk/>
            <pc:sldMk cId="1960205152" sldId="1511"/>
            <ac:spMk id="10" creationId="{84D34BEB-9851-CAEB-42C9-3512FA352473}"/>
          </ac:spMkLst>
        </pc:spChg>
        <pc:spChg chg="mod">
          <ac:chgData name="Monika Parafinaitytė-Rae" userId="2b182fd3-f2cc-4ce6-bcdb-0411a6866d72" providerId="ADAL" clId="{2B7B5356-86CC-4ED4-A8B9-D872CB35FCB0}" dt="2023-11-10T09:14:45.235" v="716" actId="120"/>
          <ac:spMkLst>
            <pc:docMk/>
            <pc:sldMk cId="1960205152" sldId="1511"/>
            <ac:spMk id="11" creationId="{F3F53DE8-0518-ECBF-1548-C3C563F3B0C8}"/>
          </ac:spMkLst>
        </pc:spChg>
        <pc:spChg chg="mod">
          <ac:chgData name="Monika Parafinaitytė-Rae" userId="2b182fd3-f2cc-4ce6-bcdb-0411a6866d72" providerId="ADAL" clId="{2B7B5356-86CC-4ED4-A8B9-D872CB35FCB0}" dt="2023-11-10T08:58:54.458" v="237" actId="208"/>
          <ac:spMkLst>
            <pc:docMk/>
            <pc:sldMk cId="1960205152" sldId="1511"/>
            <ac:spMk id="12" creationId="{93166066-453A-ED37-D008-4ED38AC673C0}"/>
          </ac:spMkLst>
        </pc:spChg>
        <pc:spChg chg="mod">
          <ac:chgData name="Monika Parafinaitytė-Rae" userId="2b182fd3-f2cc-4ce6-bcdb-0411a6866d72" providerId="ADAL" clId="{2B7B5356-86CC-4ED4-A8B9-D872CB35FCB0}" dt="2023-11-10T08:58:54.458" v="237" actId="208"/>
          <ac:spMkLst>
            <pc:docMk/>
            <pc:sldMk cId="1960205152" sldId="1511"/>
            <ac:spMk id="13" creationId="{215561B2-CDD2-EEDD-83BA-28A40F27DE3A}"/>
          </ac:spMkLst>
        </pc:spChg>
        <pc:spChg chg="mod">
          <ac:chgData name="Monika Parafinaitytė-Rae" userId="2b182fd3-f2cc-4ce6-bcdb-0411a6866d72" providerId="ADAL" clId="{2B7B5356-86CC-4ED4-A8B9-D872CB35FCB0}" dt="2023-11-10T08:58:54.458" v="237" actId="208"/>
          <ac:spMkLst>
            <pc:docMk/>
            <pc:sldMk cId="1960205152" sldId="1511"/>
            <ac:spMk id="14" creationId="{D142C1B0-170E-4810-3BA0-BC872E91CCAB}"/>
          </ac:spMkLst>
        </pc:spChg>
        <pc:spChg chg="mod">
          <ac:chgData name="Monika Parafinaitytė-Rae" userId="2b182fd3-f2cc-4ce6-bcdb-0411a6866d72" providerId="ADAL" clId="{2B7B5356-86CC-4ED4-A8B9-D872CB35FCB0}" dt="2023-11-10T08:58:54.458" v="237" actId="208"/>
          <ac:spMkLst>
            <pc:docMk/>
            <pc:sldMk cId="1960205152" sldId="1511"/>
            <ac:spMk id="15" creationId="{9C65169B-E9F2-185E-1C36-362A474B860C}"/>
          </ac:spMkLst>
        </pc:spChg>
        <pc:spChg chg="add del mod">
          <ac:chgData name="Monika Parafinaitytė-Rae" userId="2b182fd3-f2cc-4ce6-bcdb-0411a6866d72" providerId="ADAL" clId="{2B7B5356-86CC-4ED4-A8B9-D872CB35FCB0}" dt="2023-11-10T08:57:33.708" v="214" actId="478"/>
          <ac:spMkLst>
            <pc:docMk/>
            <pc:sldMk cId="1960205152" sldId="1511"/>
            <ac:spMk id="17" creationId="{D6D7D8A9-D82B-1565-FC86-DEEA67369C91}"/>
          </ac:spMkLst>
        </pc:spChg>
        <pc:spChg chg="add mod">
          <ac:chgData name="Monika Parafinaitytė-Rae" userId="2b182fd3-f2cc-4ce6-bcdb-0411a6866d72" providerId="ADAL" clId="{2B7B5356-86CC-4ED4-A8B9-D872CB35FCB0}" dt="2023-11-10T08:58:54.458" v="237" actId="208"/>
          <ac:spMkLst>
            <pc:docMk/>
            <pc:sldMk cId="1960205152" sldId="1511"/>
            <ac:spMk id="18" creationId="{01313D83-75A0-6C69-BC98-8A02742C2208}"/>
          </ac:spMkLst>
        </pc:spChg>
        <pc:spChg chg="add mod">
          <ac:chgData name="Monika Parafinaitytė-Rae" userId="2b182fd3-f2cc-4ce6-bcdb-0411a6866d72" providerId="ADAL" clId="{2B7B5356-86CC-4ED4-A8B9-D872CB35FCB0}" dt="2023-11-10T08:58:54.458" v="237" actId="208"/>
          <ac:spMkLst>
            <pc:docMk/>
            <pc:sldMk cId="1960205152" sldId="1511"/>
            <ac:spMk id="19" creationId="{2149792B-AFA5-857B-D187-0F0AB6337B0B}"/>
          </ac:spMkLst>
        </pc:spChg>
        <pc:spChg chg="add mod">
          <ac:chgData name="Monika Parafinaitytė-Rae" userId="2b182fd3-f2cc-4ce6-bcdb-0411a6866d72" providerId="ADAL" clId="{2B7B5356-86CC-4ED4-A8B9-D872CB35FCB0}" dt="2023-11-10T08:58:54.458" v="237" actId="208"/>
          <ac:spMkLst>
            <pc:docMk/>
            <pc:sldMk cId="1960205152" sldId="1511"/>
            <ac:spMk id="20" creationId="{ABCD5B3F-F6CC-8D72-85D2-0A0126E46999}"/>
          </ac:spMkLst>
        </pc:spChg>
        <pc:picChg chg="mod">
          <ac:chgData name="Monika Parafinaitytė-Rae" userId="2b182fd3-f2cc-4ce6-bcdb-0411a6866d72" providerId="ADAL" clId="{2B7B5356-86CC-4ED4-A8B9-D872CB35FCB0}" dt="2023-11-10T08:57:59.391" v="225" actId="1076"/>
          <ac:picMkLst>
            <pc:docMk/>
            <pc:sldMk cId="1960205152" sldId="1511"/>
            <ac:picMk id="2" creationId="{BDA88466-3C7D-D3D5-2EB4-2281A7A5613C}"/>
          </ac:picMkLst>
        </pc:picChg>
        <pc:picChg chg="del">
          <ac:chgData name="Monika Parafinaitytė-Rae" userId="2b182fd3-f2cc-4ce6-bcdb-0411a6866d72" providerId="ADAL" clId="{2B7B5356-86CC-4ED4-A8B9-D872CB35FCB0}" dt="2023-11-10T08:57:03.058" v="206" actId="478"/>
          <ac:picMkLst>
            <pc:docMk/>
            <pc:sldMk cId="1960205152" sldId="1511"/>
            <ac:picMk id="3" creationId="{9AA2F1B6-C035-88DF-789D-14DF384AF770}"/>
          </ac:picMkLst>
        </pc:picChg>
        <pc:picChg chg="del">
          <ac:chgData name="Monika Parafinaitytė-Rae" userId="2b182fd3-f2cc-4ce6-bcdb-0411a6866d72" providerId="ADAL" clId="{2B7B5356-86CC-4ED4-A8B9-D872CB35FCB0}" dt="2023-11-10T08:57:03.058" v="206" actId="478"/>
          <ac:picMkLst>
            <pc:docMk/>
            <pc:sldMk cId="1960205152" sldId="1511"/>
            <ac:picMk id="4" creationId="{A6BDC994-300E-F98E-A66E-7E06620F933F}"/>
          </ac:picMkLst>
        </pc:picChg>
        <pc:picChg chg="del">
          <ac:chgData name="Monika Parafinaitytė-Rae" userId="2b182fd3-f2cc-4ce6-bcdb-0411a6866d72" providerId="ADAL" clId="{2B7B5356-86CC-4ED4-A8B9-D872CB35FCB0}" dt="2023-11-10T08:57:03.058" v="206" actId="478"/>
          <ac:picMkLst>
            <pc:docMk/>
            <pc:sldMk cId="1960205152" sldId="1511"/>
            <ac:picMk id="5" creationId="{056D5A7A-A1A4-FD7E-62CB-4E59A90A9079}"/>
          </ac:picMkLst>
        </pc:picChg>
        <pc:picChg chg="del">
          <ac:chgData name="Monika Parafinaitytė-Rae" userId="2b182fd3-f2cc-4ce6-bcdb-0411a6866d72" providerId="ADAL" clId="{2B7B5356-86CC-4ED4-A8B9-D872CB35FCB0}" dt="2023-11-10T08:57:03.058" v="206" actId="478"/>
          <ac:picMkLst>
            <pc:docMk/>
            <pc:sldMk cId="1960205152" sldId="1511"/>
            <ac:picMk id="16" creationId="{5584E3E2-E059-1885-AB31-6963C5B155CA}"/>
          </ac:picMkLst>
        </pc:picChg>
      </pc:sldChg>
      <pc:sldChg chg="addSp delSp modSp mod ord">
        <pc:chgData name="Monika Parafinaitytė-Rae" userId="2b182fd3-f2cc-4ce6-bcdb-0411a6866d72" providerId="ADAL" clId="{2B7B5356-86CC-4ED4-A8B9-D872CB35FCB0}" dt="2023-11-10T09:17:39.533" v="748"/>
        <pc:sldMkLst>
          <pc:docMk/>
          <pc:sldMk cId="2438699878" sldId="1512"/>
        </pc:sldMkLst>
        <pc:spChg chg="add del mod">
          <ac:chgData name="Monika Parafinaitytė-Rae" userId="2b182fd3-f2cc-4ce6-bcdb-0411a6866d72" providerId="ADAL" clId="{2B7B5356-86CC-4ED4-A8B9-D872CB35FCB0}" dt="2023-11-10T09:17:30.192" v="744"/>
          <ac:spMkLst>
            <pc:docMk/>
            <pc:sldMk cId="2438699878" sldId="1512"/>
            <ac:spMk id="2" creationId="{289A4F1A-689A-097C-3AD1-FE9D31CF7127}"/>
          </ac:spMkLst>
        </pc:spChg>
        <pc:spChg chg="mod">
          <ac:chgData name="Monika Parafinaitytė-Rae" userId="2b182fd3-f2cc-4ce6-bcdb-0411a6866d72" providerId="ADAL" clId="{2B7B5356-86CC-4ED4-A8B9-D872CB35FCB0}" dt="2023-11-10T09:17:39.533" v="748"/>
          <ac:spMkLst>
            <pc:docMk/>
            <pc:sldMk cId="2438699878" sldId="1512"/>
            <ac:spMk id="9" creationId="{D610C6E6-C51A-1094-1D9C-632B7996FE33}"/>
          </ac:spMkLst>
        </pc:spChg>
      </pc:sldChg>
      <pc:sldChg chg="add del setBg">
        <pc:chgData name="Monika Parafinaitytė-Rae" userId="2b182fd3-f2cc-4ce6-bcdb-0411a6866d72" providerId="ADAL" clId="{2B7B5356-86CC-4ED4-A8B9-D872CB35FCB0}" dt="2023-11-10T08:29:21.818" v="116"/>
        <pc:sldMkLst>
          <pc:docMk/>
          <pc:sldMk cId="1131087127" sldId="1513"/>
        </pc:sldMkLst>
      </pc:sldChg>
      <pc:sldChg chg="ord">
        <pc:chgData name="Monika Parafinaitytė-Rae" userId="2b182fd3-f2cc-4ce6-bcdb-0411a6866d72" providerId="ADAL" clId="{2B7B5356-86CC-4ED4-A8B9-D872CB35FCB0}" dt="2023-11-10T08:28:41.786" v="110"/>
        <pc:sldMkLst>
          <pc:docMk/>
          <pc:sldMk cId="2293706562" sldId="1515"/>
        </pc:sldMkLst>
      </pc:sldChg>
      <pc:sldChg chg="modSp mod">
        <pc:chgData name="Monika Parafinaitytė-Rae" userId="2b182fd3-f2cc-4ce6-bcdb-0411a6866d72" providerId="ADAL" clId="{2B7B5356-86CC-4ED4-A8B9-D872CB35FCB0}" dt="2023-11-10T09:09:12.270" v="378" actId="13926"/>
        <pc:sldMkLst>
          <pc:docMk/>
          <pc:sldMk cId="3248268459" sldId="1520"/>
        </pc:sldMkLst>
        <pc:spChg chg="mod">
          <ac:chgData name="Monika Parafinaitytė-Rae" userId="2b182fd3-f2cc-4ce6-bcdb-0411a6866d72" providerId="ADAL" clId="{2B7B5356-86CC-4ED4-A8B9-D872CB35FCB0}" dt="2023-11-10T09:08:44.140" v="376" actId="20577"/>
          <ac:spMkLst>
            <pc:docMk/>
            <pc:sldMk cId="3248268459" sldId="1520"/>
            <ac:spMk id="7" creationId="{52C0FB6E-445D-7BA2-7FEF-D576389105D3}"/>
          </ac:spMkLst>
        </pc:spChg>
        <pc:spChg chg="mod">
          <ac:chgData name="Monika Parafinaitytė-Rae" userId="2b182fd3-f2cc-4ce6-bcdb-0411a6866d72" providerId="ADAL" clId="{2B7B5356-86CC-4ED4-A8B9-D872CB35FCB0}" dt="2023-11-10T09:09:12.270" v="378" actId="13926"/>
          <ac:spMkLst>
            <pc:docMk/>
            <pc:sldMk cId="3248268459" sldId="1520"/>
            <ac:spMk id="68" creationId="{1B8BEA53-9C6D-9551-4A62-BA04329A37CA}"/>
          </ac:spMkLst>
        </pc:spChg>
      </pc:sldChg>
      <pc:sldChg chg="addSp delSp modSp add del mod ord setBg">
        <pc:chgData name="Monika Parafinaitytė-Rae" userId="2b182fd3-f2cc-4ce6-bcdb-0411a6866d72" providerId="ADAL" clId="{2B7B5356-86CC-4ED4-A8B9-D872CB35FCB0}" dt="2023-11-10T09:59:21.621" v="1240" actId="478"/>
        <pc:sldMkLst>
          <pc:docMk/>
          <pc:sldMk cId="51747741" sldId="1536"/>
        </pc:sldMkLst>
        <pc:spChg chg="add del mod">
          <ac:chgData name="Monika Parafinaitytė-Rae" userId="2b182fd3-f2cc-4ce6-bcdb-0411a6866d72" providerId="ADAL" clId="{2B7B5356-86CC-4ED4-A8B9-D872CB35FCB0}" dt="2023-11-10T09:59:21.621" v="1240" actId="478"/>
          <ac:spMkLst>
            <pc:docMk/>
            <pc:sldMk cId="51747741" sldId="1536"/>
            <ac:spMk id="9" creationId="{248AA76A-C6B7-D526-FF25-4C85C9A4FA30}"/>
          </ac:spMkLst>
        </pc:spChg>
        <pc:spChg chg="mod">
          <ac:chgData name="Monika Parafinaitytė-Rae" userId="2b182fd3-f2cc-4ce6-bcdb-0411a6866d72" providerId="ADAL" clId="{2B7B5356-86CC-4ED4-A8B9-D872CB35FCB0}" dt="2023-11-10T09:14:49.502" v="719" actId="120"/>
          <ac:spMkLst>
            <pc:docMk/>
            <pc:sldMk cId="51747741" sldId="1536"/>
            <ac:spMk id="11" creationId="{1C34983B-2D0F-AF96-2E95-EEE6FEC8B0EF}"/>
          </ac:spMkLst>
        </pc:spChg>
        <pc:spChg chg="mod">
          <ac:chgData name="Monika Parafinaitytė-Rae" userId="2b182fd3-f2cc-4ce6-bcdb-0411a6866d72" providerId="ADAL" clId="{2B7B5356-86CC-4ED4-A8B9-D872CB35FCB0}" dt="2023-11-10T09:13:25.152" v="672" actId="20577"/>
          <ac:spMkLst>
            <pc:docMk/>
            <pc:sldMk cId="51747741" sldId="1536"/>
            <ac:spMk id="12" creationId="{90E41C03-F614-A5B9-AB20-27923525877A}"/>
          </ac:spMkLst>
        </pc:spChg>
        <pc:spChg chg="mod">
          <ac:chgData name="Monika Parafinaitytė-Rae" userId="2b182fd3-f2cc-4ce6-bcdb-0411a6866d72" providerId="ADAL" clId="{2B7B5356-86CC-4ED4-A8B9-D872CB35FCB0}" dt="2023-11-10T09:59:21.511" v="1238" actId="790"/>
          <ac:spMkLst>
            <pc:docMk/>
            <pc:sldMk cId="51747741" sldId="1536"/>
            <ac:spMk id="13" creationId="{1399369B-D593-28CF-63D0-89C27DF9E6C3}"/>
          </ac:spMkLst>
        </pc:spChg>
        <pc:spChg chg="mod">
          <ac:chgData name="Monika Parafinaitytė-Rae" userId="2b182fd3-f2cc-4ce6-bcdb-0411a6866d72" providerId="ADAL" clId="{2B7B5356-86CC-4ED4-A8B9-D872CB35FCB0}" dt="2023-11-10T09:53:01.787" v="1103" actId="20577"/>
          <ac:spMkLst>
            <pc:docMk/>
            <pc:sldMk cId="51747741" sldId="1536"/>
            <ac:spMk id="14" creationId="{41EB5500-46A7-5DF5-1613-9CA3EEC6C4DD}"/>
          </ac:spMkLst>
        </pc:spChg>
        <pc:spChg chg="mod">
          <ac:chgData name="Monika Parafinaitytė-Rae" userId="2b182fd3-f2cc-4ce6-bcdb-0411a6866d72" providerId="ADAL" clId="{2B7B5356-86CC-4ED4-A8B9-D872CB35FCB0}" dt="2023-11-10T09:13:50.252" v="675" actId="20577"/>
          <ac:spMkLst>
            <pc:docMk/>
            <pc:sldMk cId="51747741" sldId="1536"/>
            <ac:spMk id="15" creationId="{6A66F7F2-E051-0653-60EF-67F8F0F35C02}"/>
          </ac:spMkLst>
        </pc:spChg>
        <pc:spChg chg="add del mod">
          <ac:chgData name="Monika Parafinaitytė-Rae" userId="2b182fd3-f2cc-4ce6-bcdb-0411a6866d72" providerId="ADAL" clId="{2B7B5356-86CC-4ED4-A8B9-D872CB35FCB0}" dt="2023-11-10T09:59:21.581" v="1239" actId="478"/>
          <ac:spMkLst>
            <pc:docMk/>
            <pc:sldMk cId="51747741" sldId="1536"/>
            <ac:spMk id="16" creationId="{88341917-03DA-EC88-CF63-30944F6608B2}"/>
          </ac:spMkLst>
        </pc:spChg>
      </pc:sldChg>
      <pc:sldChg chg="ord">
        <pc:chgData name="Monika Parafinaitytė-Rae" userId="2b182fd3-f2cc-4ce6-bcdb-0411a6866d72" providerId="ADAL" clId="{2B7B5356-86CC-4ED4-A8B9-D872CB35FCB0}" dt="2023-11-10T08:30:41.918" v="122"/>
        <pc:sldMkLst>
          <pc:docMk/>
          <pc:sldMk cId="504127208" sldId="1537"/>
        </pc:sldMkLst>
      </pc:sldChg>
      <pc:sldChg chg="modSp mod">
        <pc:chgData name="Monika Parafinaitytė-Rae" userId="2b182fd3-f2cc-4ce6-bcdb-0411a6866d72" providerId="ADAL" clId="{2B7B5356-86CC-4ED4-A8B9-D872CB35FCB0}" dt="2023-11-10T09:18:39.168" v="761"/>
        <pc:sldMkLst>
          <pc:docMk/>
          <pc:sldMk cId="306904134" sldId="1587"/>
        </pc:sldMkLst>
        <pc:spChg chg="mod">
          <ac:chgData name="Monika Parafinaitytė-Rae" userId="2b182fd3-f2cc-4ce6-bcdb-0411a6866d72" providerId="ADAL" clId="{2B7B5356-86CC-4ED4-A8B9-D872CB35FCB0}" dt="2023-11-10T09:18:39.168" v="761"/>
          <ac:spMkLst>
            <pc:docMk/>
            <pc:sldMk cId="306904134" sldId="1587"/>
            <ac:spMk id="5" creationId="{B83C723D-3872-8674-00FB-8BD3B5534675}"/>
          </ac:spMkLst>
        </pc:spChg>
      </pc:sldChg>
      <pc:sldChg chg="modSp mod ord">
        <pc:chgData name="Monika Parafinaitytė-Rae" userId="2b182fd3-f2cc-4ce6-bcdb-0411a6866d72" providerId="ADAL" clId="{2B7B5356-86CC-4ED4-A8B9-D872CB35FCB0}" dt="2023-11-10T09:35:11.744" v="831" actId="20578"/>
        <pc:sldMkLst>
          <pc:docMk/>
          <pc:sldMk cId="2481688366" sldId="1588"/>
        </pc:sldMkLst>
        <pc:spChg chg="mod">
          <ac:chgData name="Monika Parafinaitytė-Rae" userId="2b182fd3-f2cc-4ce6-bcdb-0411a6866d72" providerId="ADAL" clId="{2B7B5356-86CC-4ED4-A8B9-D872CB35FCB0}" dt="2023-11-10T09:18:34.417" v="759"/>
          <ac:spMkLst>
            <pc:docMk/>
            <pc:sldMk cId="2481688366" sldId="1588"/>
            <ac:spMk id="2" creationId="{8EAF355B-D25A-B620-DD33-0BAA9DC4B87E}"/>
          </ac:spMkLst>
        </pc:spChg>
      </pc:sldChg>
      <pc:sldChg chg="modSp mod">
        <pc:chgData name="Monika Parafinaitytė-Rae" userId="2b182fd3-f2cc-4ce6-bcdb-0411a6866d72" providerId="ADAL" clId="{2B7B5356-86CC-4ED4-A8B9-D872CB35FCB0}" dt="2023-11-10T09:18:30.533" v="757"/>
        <pc:sldMkLst>
          <pc:docMk/>
          <pc:sldMk cId="2457955779" sldId="1589"/>
        </pc:sldMkLst>
        <pc:spChg chg="mod">
          <ac:chgData name="Monika Parafinaitytė-Rae" userId="2b182fd3-f2cc-4ce6-bcdb-0411a6866d72" providerId="ADAL" clId="{2B7B5356-86CC-4ED4-A8B9-D872CB35FCB0}" dt="2023-11-10T09:18:30.533" v="757"/>
          <ac:spMkLst>
            <pc:docMk/>
            <pc:sldMk cId="2457955779" sldId="1589"/>
            <ac:spMk id="3" creationId="{C7CFE857-CD45-DB94-AEF3-DCC04858AA0F}"/>
          </ac:spMkLst>
        </pc:spChg>
      </pc:sldChg>
      <pc:sldChg chg="modSp mod">
        <pc:chgData name="Monika Parafinaitytė-Rae" userId="2b182fd3-f2cc-4ce6-bcdb-0411a6866d72" providerId="ADAL" clId="{2B7B5356-86CC-4ED4-A8B9-D872CB35FCB0}" dt="2023-11-10T09:18:22.035" v="755"/>
        <pc:sldMkLst>
          <pc:docMk/>
          <pc:sldMk cId="4118118894" sldId="1590"/>
        </pc:sldMkLst>
        <pc:spChg chg="mod">
          <ac:chgData name="Monika Parafinaitytė-Rae" userId="2b182fd3-f2cc-4ce6-bcdb-0411a6866d72" providerId="ADAL" clId="{2B7B5356-86CC-4ED4-A8B9-D872CB35FCB0}" dt="2023-11-10T09:18:22.035" v="755"/>
          <ac:spMkLst>
            <pc:docMk/>
            <pc:sldMk cId="4118118894" sldId="1590"/>
            <ac:spMk id="5" creationId="{3870E531-F2FD-C411-D7F7-7C9763B65457}"/>
          </ac:spMkLst>
        </pc:spChg>
      </pc:sldChg>
      <pc:sldChg chg="modSp mod">
        <pc:chgData name="Monika Parafinaitytė-Rae" userId="2b182fd3-f2cc-4ce6-bcdb-0411a6866d72" providerId="ADAL" clId="{2B7B5356-86CC-4ED4-A8B9-D872CB35FCB0}" dt="2023-11-10T09:18:15.684" v="753"/>
        <pc:sldMkLst>
          <pc:docMk/>
          <pc:sldMk cId="3352205661" sldId="1591"/>
        </pc:sldMkLst>
        <pc:spChg chg="mod">
          <ac:chgData name="Monika Parafinaitytė-Rae" userId="2b182fd3-f2cc-4ce6-bcdb-0411a6866d72" providerId="ADAL" clId="{2B7B5356-86CC-4ED4-A8B9-D872CB35FCB0}" dt="2023-11-10T09:18:15.684" v="753"/>
          <ac:spMkLst>
            <pc:docMk/>
            <pc:sldMk cId="3352205661" sldId="1591"/>
            <ac:spMk id="2" creationId="{63D598A7-49BB-0787-B2A8-BE4402F00AFD}"/>
          </ac:spMkLst>
        </pc:spChg>
      </pc:sldChg>
      <pc:sldChg chg="delSp modSp mod ord addCm">
        <pc:chgData name="Monika Parafinaitytė-Rae" userId="2b182fd3-f2cc-4ce6-bcdb-0411a6866d72" providerId="ADAL" clId="{2B7B5356-86CC-4ED4-A8B9-D872CB35FCB0}" dt="2023-11-10T09:29:49.846" v="816" actId="13926"/>
        <pc:sldMkLst>
          <pc:docMk/>
          <pc:sldMk cId="923484522" sldId="1725"/>
        </pc:sldMkLst>
        <pc:spChg chg="mod">
          <ac:chgData name="Monika Parafinaitytė-Rae" userId="2b182fd3-f2cc-4ce6-bcdb-0411a6866d72" providerId="ADAL" clId="{2B7B5356-86CC-4ED4-A8B9-D872CB35FCB0}" dt="2023-11-10T09:29:49.846" v="816" actId="13926"/>
          <ac:spMkLst>
            <pc:docMk/>
            <pc:sldMk cId="923484522" sldId="1725"/>
            <ac:spMk id="3" creationId="{329C675A-9A55-A258-8CFA-1D852E357C11}"/>
          </ac:spMkLst>
        </pc:spChg>
        <pc:spChg chg="mod">
          <ac:chgData name="Monika Parafinaitytė-Rae" userId="2b182fd3-f2cc-4ce6-bcdb-0411a6866d72" providerId="ADAL" clId="{2B7B5356-86CC-4ED4-A8B9-D872CB35FCB0}" dt="2023-11-10T09:15:24.168" v="720" actId="1076"/>
          <ac:spMkLst>
            <pc:docMk/>
            <pc:sldMk cId="923484522" sldId="1725"/>
            <ac:spMk id="7" creationId="{48CEAF70-C65D-5FE9-3F41-9E4CEA6FBCB4}"/>
          </ac:spMkLst>
        </pc:spChg>
        <pc:spChg chg="del">
          <ac:chgData name="Monika Parafinaitytė-Rae" userId="2b182fd3-f2cc-4ce6-bcdb-0411a6866d72" providerId="ADAL" clId="{2B7B5356-86CC-4ED4-A8B9-D872CB35FCB0}" dt="2023-11-10T08:36:22.816" v="131" actId="478"/>
          <ac:spMkLst>
            <pc:docMk/>
            <pc:sldMk cId="923484522" sldId="1725"/>
            <ac:spMk id="10" creationId="{C2AFF0EF-3A1B-2410-73D1-347F1F0EB676}"/>
          </ac:spMkLst>
        </pc:spChg>
        <pc:spChg chg="mod">
          <ac:chgData name="Monika Parafinaitytė-Rae" userId="2b182fd3-f2cc-4ce6-bcdb-0411a6866d72" providerId="ADAL" clId="{2B7B5356-86CC-4ED4-A8B9-D872CB35FCB0}" dt="2023-11-10T09:15:26.102" v="721" actId="1076"/>
          <ac:spMkLst>
            <pc:docMk/>
            <pc:sldMk cId="923484522" sldId="1725"/>
            <ac:spMk id="12" creationId="{7A28412A-7BAF-2642-CF12-7B57693AA40E}"/>
          </ac:spMkLst>
        </pc:spChg>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09:29:43.895" v="815"/>
              <pc2:cmMkLst xmlns:pc2="http://schemas.microsoft.com/office/powerpoint/2019/9/main/command">
                <pc:docMk/>
                <pc:sldMk cId="923484522" sldId="1725"/>
                <pc2:cmMk id="{2AF66F91-9059-4DA9-A873-C10BD5AD0CC1}"/>
              </pc2:cmMkLst>
            </pc226:cmChg>
          </p:ext>
        </pc:extLst>
      </pc:sldChg>
      <pc:sldChg chg="addSp modSp mod ord addCm">
        <pc:chgData name="Monika Parafinaitytė-Rae" userId="2b182fd3-f2cc-4ce6-bcdb-0411a6866d72" providerId="ADAL" clId="{2B7B5356-86CC-4ED4-A8B9-D872CB35FCB0}" dt="2023-11-10T10:53:17.966" v="1548" actId="1076"/>
        <pc:sldMkLst>
          <pc:docMk/>
          <pc:sldMk cId="2851820257" sldId="1731"/>
        </pc:sldMkLst>
        <pc:spChg chg="mod">
          <ac:chgData name="Monika Parafinaitytė-Rae" userId="2b182fd3-f2cc-4ce6-bcdb-0411a6866d72" providerId="ADAL" clId="{2B7B5356-86CC-4ED4-A8B9-D872CB35FCB0}" dt="2023-11-10T10:53:11.599" v="1547" actId="1076"/>
          <ac:spMkLst>
            <pc:docMk/>
            <pc:sldMk cId="2851820257" sldId="1731"/>
            <ac:spMk id="3" creationId="{339D3295-E69B-D1C4-9C50-9492BEAC4E14}"/>
          </ac:spMkLst>
        </pc:spChg>
        <pc:spChg chg="mod">
          <ac:chgData name="Monika Parafinaitytė-Rae" userId="2b182fd3-f2cc-4ce6-bcdb-0411a6866d72" providerId="ADAL" clId="{2B7B5356-86CC-4ED4-A8B9-D872CB35FCB0}" dt="2023-11-10T10:51:38.968" v="1531" actId="1076"/>
          <ac:spMkLst>
            <pc:docMk/>
            <pc:sldMk cId="2851820257" sldId="1731"/>
            <ac:spMk id="6" creationId="{1B4718A7-0457-DCD6-D329-338DA467F4F9}"/>
          </ac:spMkLst>
        </pc:spChg>
        <pc:spChg chg="mod">
          <ac:chgData name="Monika Parafinaitytė-Rae" userId="2b182fd3-f2cc-4ce6-bcdb-0411a6866d72" providerId="ADAL" clId="{2B7B5356-86CC-4ED4-A8B9-D872CB35FCB0}" dt="2023-11-10T10:53:01.632" v="1544" actId="14100"/>
          <ac:spMkLst>
            <pc:docMk/>
            <pc:sldMk cId="2851820257" sldId="1731"/>
            <ac:spMk id="11" creationId="{9732CE7D-D811-1368-A3BF-894DF329645D}"/>
          </ac:spMkLst>
        </pc:spChg>
        <pc:spChg chg="mod">
          <ac:chgData name="Monika Parafinaitytė-Rae" userId="2b182fd3-f2cc-4ce6-bcdb-0411a6866d72" providerId="ADAL" clId="{2B7B5356-86CC-4ED4-A8B9-D872CB35FCB0}" dt="2023-11-10T10:51:45.233" v="1532" actId="1076"/>
          <ac:spMkLst>
            <pc:docMk/>
            <pc:sldMk cId="2851820257" sldId="1731"/>
            <ac:spMk id="15" creationId="{0710E218-7A0C-A72D-255D-BD57C574F3D4}"/>
          </ac:spMkLst>
        </pc:spChg>
        <pc:spChg chg="mod">
          <ac:chgData name="Monika Parafinaitytė-Rae" userId="2b182fd3-f2cc-4ce6-bcdb-0411a6866d72" providerId="ADAL" clId="{2B7B5356-86CC-4ED4-A8B9-D872CB35FCB0}" dt="2023-11-10T10:53:17.966" v="1548" actId="1076"/>
          <ac:spMkLst>
            <pc:docMk/>
            <pc:sldMk cId="2851820257" sldId="1731"/>
            <ac:spMk id="16" creationId="{5C2083E6-E9F8-476F-3C10-B0CB523A6FFB}"/>
          </ac:spMkLst>
        </pc:spChg>
        <pc:spChg chg="mod">
          <ac:chgData name="Monika Parafinaitytė-Rae" userId="2b182fd3-f2cc-4ce6-bcdb-0411a6866d72" providerId="ADAL" clId="{2B7B5356-86CC-4ED4-A8B9-D872CB35FCB0}" dt="2023-11-10T10:53:17.966" v="1548" actId="1076"/>
          <ac:spMkLst>
            <pc:docMk/>
            <pc:sldMk cId="2851820257" sldId="1731"/>
            <ac:spMk id="17" creationId="{153F667A-1417-4C7B-1505-B8954889FF78}"/>
          </ac:spMkLst>
        </pc:spChg>
        <pc:picChg chg="add mod">
          <ac:chgData name="Monika Parafinaitytė-Rae" userId="2b182fd3-f2cc-4ce6-bcdb-0411a6866d72" providerId="ADAL" clId="{2B7B5356-86CC-4ED4-A8B9-D872CB35FCB0}" dt="2023-11-10T10:53:08.616" v="1546" actId="1076"/>
          <ac:picMkLst>
            <pc:docMk/>
            <pc:sldMk cId="2851820257" sldId="1731"/>
            <ac:picMk id="2050" creationId="{3262159A-D4E4-8A5F-6554-62FBCC14CAD4}"/>
          </ac:picMkLst>
        </pc:picChg>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09:30:00.249" v="817"/>
              <pc2:cmMkLst xmlns:pc2="http://schemas.microsoft.com/office/powerpoint/2019/9/main/command">
                <pc:docMk/>
                <pc:sldMk cId="2851820257" sldId="1731"/>
                <pc2:cmMk id="{A1F9DD8C-991E-40C3-B68D-2D3EFF57356A}"/>
              </pc2:cmMkLst>
            </pc226:cmChg>
          </p:ext>
        </pc:extLst>
      </pc:sldChg>
      <pc:sldChg chg="del ord addCm">
        <pc:chgData name="Monika Parafinaitytė-Rae" userId="2b182fd3-f2cc-4ce6-bcdb-0411a6866d72" providerId="ADAL" clId="{2B7B5356-86CC-4ED4-A8B9-D872CB35FCB0}" dt="2023-11-10T09:18:52.863" v="762" actId="47"/>
        <pc:sldMkLst>
          <pc:docMk/>
          <pc:sldMk cId="956273006" sldId="1735"/>
        </pc:sldMkLst>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08:46:15.197" v="142"/>
              <pc2:cmMkLst xmlns:pc2="http://schemas.microsoft.com/office/powerpoint/2019/9/main/command">
                <pc:docMk/>
                <pc:sldMk cId="956273006" sldId="1735"/>
                <pc2:cmMk id="{E4058D6D-4FC8-4E67-BE36-67E551F22315}"/>
              </pc2:cmMkLst>
            </pc226:cmChg>
          </p:ext>
        </pc:extLst>
      </pc:sldChg>
      <pc:sldChg chg="addSp delSp modSp ord addCm delCm modCm">
        <pc:chgData name="Monika Parafinaitytė-Rae" userId="2b182fd3-f2cc-4ce6-bcdb-0411a6866d72" providerId="ADAL" clId="{2B7B5356-86CC-4ED4-A8B9-D872CB35FCB0}" dt="2023-11-10T09:30:33.462" v="821"/>
        <pc:sldMkLst>
          <pc:docMk/>
          <pc:sldMk cId="2838176878" sldId="1737"/>
        </pc:sldMkLst>
        <pc:picChg chg="add del mod">
          <ac:chgData name="Monika Parafinaitytė-Rae" userId="2b182fd3-f2cc-4ce6-bcdb-0411a6866d72" providerId="ADAL" clId="{2B7B5356-86CC-4ED4-A8B9-D872CB35FCB0}" dt="2023-11-10T08:44:46.312" v="139" actId="21"/>
          <ac:picMkLst>
            <pc:docMk/>
            <pc:sldMk cId="2838176878" sldId="1737"/>
            <ac:picMk id="2" creationId="{B9A4CD37-2C3F-C70A-8940-94858916F8CF}"/>
          </ac:picMkLst>
        </pc:picChg>
        <pc:extLst>
          <p:ext xmlns:p="http://schemas.openxmlformats.org/presentationml/2006/main" uri="{D6D511B9-2390-475A-947B-AFAB55BFBCF1}">
            <pc226:cmChg xmlns:pc226="http://schemas.microsoft.com/office/powerpoint/2022/06/main/command" chg="add del mod">
              <pc226:chgData name="Monika Parafinaitytė-Rae" userId="2b182fd3-f2cc-4ce6-bcdb-0411a6866d72" providerId="ADAL" clId="{2B7B5356-86CC-4ED4-A8B9-D872CB35FCB0}" dt="2023-11-10T09:30:33.462" v="821"/>
              <pc2:cmMkLst xmlns:pc2="http://schemas.microsoft.com/office/powerpoint/2019/9/main/command">
                <pc:docMk/>
                <pc:sldMk cId="2838176878" sldId="1737"/>
                <pc2:cmMk id="{8949B9C6-6E8F-4EE5-9F69-67E938348BFD}"/>
              </pc2:cmMkLst>
              <pc226:cmRplyChg chg="add">
                <pc226:chgData name="Monika Parafinaitytė-Rae" userId="2b182fd3-f2cc-4ce6-bcdb-0411a6866d72" providerId="ADAL" clId="{2B7B5356-86CC-4ED4-A8B9-D872CB35FCB0}" dt="2023-11-10T08:44:18.362" v="138"/>
                <pc2:cmRplyMkLst xmlns:pc2="http://schemas.microsoft.com/office/powerpoint/2019/9/main/command">
                  <pc:docMk/>
                  <pc:sldMk cId="2838176878" sldId="1737"/>
                  <pc2:cmMk id="{8949B9C6-6E8F-4EE5-9F69-67E938348BFD}"/>
                  <pc2:cmRplyMk id="{45D71213-78F2-4C5B-9196-B2444DC78E77}"/>
                </pc2:cmRplyMkLst>
              </pc226:cmRplyChg>
            </pc226:cmChg>
            <pc226:cmChg xmlns:pc226="http://schemas.microsoft.com/office/powerpoint/2022/06/main/command" chg="add">
              <pc226:chgData name="Monika Parafinaitytė-Rae" userId="2b182fd3-f2cc-4ce6-bcdb-0411a6866d72" providerId="ADAL" clId="{2B7B5356-86CC-4ED4-A8B9-D872CB35FCB0}" dt="2023-11-10T09:30:21.252" v="819"/>
              <pc2:cmMkLst xmlns:pc2="http://schemas.microsoft.com/office/powerpoint/2019/9/main/command">
                <pc:docMk/>
                <pc:sldMk cId="2838176878" sldId="1737"/>
                <pc2:cmMk id="{6C6BB0CD-0E87-4DEF-B4D7-9B3047AC307C}"/>
              </pc2:cmMkLst>
            </pc226:cmChg>
          </p:ext>
        </pc:extLst>
      </pc:sldChg>
      <pc:sldChg chg="ord modCm">
        <pc:chgData name="Monika Parafinaitytė-Rae" userId="2b182fd3-f2cc-4ce6-bcdb-0411a6866d72" providerId="ADAL" clId="{2B7B5356-86CC-4ED4-A8B9-D872CB35FCB0}" dt="2023-11-10T09:15:38.201" v="722"/>
        <pc:sldMkLst>
          <pc:docMk/>
          <pc:sldMk cId="3518089223" sldId="1738"/>
        </pc:sldMkLst>
        <pc:extLst>
          <p:ext xmlns:p="http://schemas.openxmlformats.org/presentationml/2006/main" uri="{D6D511B9-2390-475A-947B-AFAB55BFBCF1}">
            <pc226:cmChg xmlns:pc226="http://schemas.microsoft.com/office/powerpoint/2022/06/main/command" chg="mod">
              <pc226:chgData name="Monika Parafinaitytė-Rae" userId="2b182fd3-f2cc-4ce6-bcdb-0411a6866d72" providerId="ADAL" clId="{2B7B5356-86CC-4ED4-A8B9-D872CB35FCB0}" dt="2023-11-10T09:15:38.201" v="722"/>
              <pc2:cmMkLst xmlns:pc2="http://schemas.microsoft.com/office/powerpoint/2019/9/main/command">
                <pc:docMk/>
                <pc:sldMk cId="3518089223" sldId="1738"/>
                <pc2:cmMk id="{AECBC0C9-3244-4AE4-98A1-49063A2F254D}"/>
              </pc2:cmMkLst>
            </pc226:cmChg>
          </p:ext>
        </pc:extLst>
      </pc:sldChg>
      <pc:sldChg chg="modSp mod ord addCm delCm">
        <pc:chgData name="Monika Parafinaitytė-Rae" userId="2b182fd3-f2cc-4ce6-bcdb-0411a6866d72" providerId="ADAL" clId="{2B7B5356-86CC-4ED4-A8B9-D872CB35FCB0}" dt="2023-11-10T09:31:03.845" v="826"/>
        <pc:sldMkLst>
          <pc:docMk/>
          <pc:sldMk cId="1004829532" sldId="1740"/>
        </pc:sldMkLst>
        <pc:spChg chg="mod">
          <ac:chgData name="Monika Parafinaitytė-Rae" userId="2b182fd3-f2cc-4ce6-bcdb-0411a6866d72" providerId="ADAL" clId="{2B7B5356-86CC-4ED4-A8B9-D872CB35FCB0}" dt="2023-11-10T09:30:55.179" v="825" actId="13926"/>
          <ac:spMkLst>
            <pc:docMk/>
            <pc:sldMk cId="1004829532" sldId="1740"/>
            <ac:spMk id="19" creationId="{5F5C8473-4F33-8CB7-F21B-1117EE71E989}"/>
          </ac:spMkLst>
        </pc:spChg>
        <pc:extLst>
          <p:ext xmlns:p="http://schemas.openxmlformats.org/presentationml/2006/main" uri="{D6D511B9-2390-475A-947B-AFAB55BFBCF1}">
            <pc226:cmChg xmlns:pc226="http://schemas.microsoft.com/office/powerpoint/2022/06/main/command" chg="del">
              <pc226:chgData name="Monika Parafinaitytė-Rae" userId="2b182fd3-f2cc-4ce6-bcdb-0411a6866d72" providerId="ADAL" clId="{2B7B5356-86CC-4ED4-A8B9-D872CB35FCB0}" dt="2023-11-10T09:31:03.845" v="826"/>
              <pc2:cmMkLst xmlns:pc2="http://schemas.microsoft.com/office/powerpoint/2019/9/main/command">
                <pc:docMk/>
                <pc:sldMk cId="1004829532" sldId="1740"/>
                <pc2:cmMk id="{863BA571-35BD-4664-845C-6DE9B95AF968}"/>
              </pc2:cmMkLst>
            </pc226:cmChg>
            <pc226:cmChg xmlns:pc226="http://schemas.microsoft.com/office/powerpoint/2022/06/main/command" chg="add">
              <pc226:chgData name="Monika Parafinaitytė-Rae" userId="2b182fd3-f2cc-4ce6-bcdb-0411a6866d72" providerId="ADAL" clId="{2B7B5356-86CC-4ED4-A8B9-D872CB35FCB0}" dt="2023-11-10T09:30:52.079" v="824"/>
              <pc2:cmMkLst xmlns:pc2="http://schemas.microsoft.com/office/powerpoint/2019/9/main/command">
                <pc:docMk/>
                <pc:sldMk cId="1004829532" sldId="1740"/>
                <pc2:cmMk id="{82DD22F2-E1C5-40F7-92CA-D22B2E176D8B}"/>
              </pc2:cmMkLst>
            </pc226:cmChg>
          </p:ext>
        </pc:extLst>
      </pc:sldChg>
      <pc:sldChg chg="ord">
        <pc:chgData name="Monika Parafinaitytė-Rae" userId="2b182fd3-f2cc-4ce6-bcdb-0411a6866d72" providerId="ADAL" clId="{2B7B5356-86CC-4ED4-A8B9-D872CB35FCB0}" dt="2023-11-10T08:29:37.969" v="118"/>
        <pc:sldMkLst>
          <pc:docMk/>
          <pc:sldMk cId="252712425" sldId="1741"/>
        </pc:sldMkLst>
      </pc:sldChg>
      <pc:sldChg chg="addSp delSp modSp new mod">
        <pc:chgData name="Monika Parafinaitytė-Rae" userId="2b182fd3-f2cc-4ce6-bcdb-0411a6866d72" providerId="ADAL" clId="{2B7B5356-86CC-4ED4-A8B9-D872CB35FCB0}" dt="2023-11-10T09:08:05.670" v="346" actId="20577"/>
        <pc:sldMkLst>
          <pc:docMk/>
          <pc:sldMk cId="27432599" sldId="1743"/>
        </pc:sldMkLst>
        <pc:spChg chg="del">
          <ac:chgData name="Monika Parafinaitytė-Rae" userId="2b182fd3-f2cc-4ce6-bcdb-0411a6866d72" providerId="ADAL" clId="{2B7B5356-86CC-4ED4-A8B9-D872CB35FCB0}" dt="2023-11-10T09:01:02.990" v="270" actId="478"/>
          <ac:spMkLst>
            <pc:docMk/>
            <pc:sldMk cId="27432599" sldId="1743"/>
            <ac:spMk id="2" creationId="{E55DA4C6-C961-DDDF-7370-74997879CFA1}"/>
          </ac:spMkLst>
        </pc:spChg>
        <pc:spChg chg="del mod">
          <ac:chgData name="Monika Parafinaitytė-Rae" userId="2b182fd3-f2cc-4ce6-bcdb-0411a6866d72" providerId="ADAL" clId="{2B7B5356-86CC-4ED4-A8B9-D872CB35FCB0}" dt="2023-11-10T09:01:01.040" v="268" actId="478"/>
          <ac:spMkLst>
            <pc:docMk/>
            <pc:sldMk cId="27432599" sldId="1743"/>
            <ac:spMk id="3" creationId="{FCC92886-DF62-C873-FCD1-1C783FA2DDE5}"/>
          </ac:spMkLst>
        </pc:spChg>
        <pc:spChg chg="add del mod">
          <ac:chgData name="Monika Parafinaitytė-Rae" userId="2b182fd3-f2cc-4ce6-bcdb-0411a6866d72" providerId="ADAL" clId="{2B7B5356-86CC-4ED4-A8B9-D872CB35FCB0}" dt="2023-11-10T09:01:02.323" v="269" actId="478"/>
          <ac:spMkLst>
            <pc:docMk/>
            <pc:sldMk cId="27432599" sldId="1743"/>
            <ac:spMk id="4" creationId="{D52E331A-52E6-AFCF-BD4F-124CC07F8DE8}"/>
          </ac:spMkLst>
        </pc:spChg>
        <pc:spChg chg="add mod">
          <ac:chgData name="Monika Parafinaitytė-Rae" userId="2b182fd3-f2cc-4ce6-bcdb-0411a6866d72" providerId="ADAL" clId="{2B7B5356-86CC-4ED4-A8B9-D872CB35FCB0}" dt="2023-11-10T09:01:16.296" v="271"/>
          <ac:spMkLst>
            <pc:docMk/>
            <pc:sldMk cId="27432599" sldId="1743"/>
            <ac:spMk id="9" creationId="{C9E599FA-1EA0-D4CC-712F-4CB6E22071C4}"/>
          </ac:spMkLst>
        </pc:spChg>
        <pc:spChg chg="mod">
          <ac:chgData name="Monika Parafinaitytė-Rae" userId="2b182fd3-f2cc-4ce6-bcdb-0411a6866d72" providerId="ADAL" clId="{2B7B5356-86CC-4ED4-A8B9-D872CB35FCB0}" dt="2023-11-10T09:01:16.296" v="271"/>
          <ac:spMkLst>
            <pc:docMk/>
            <pc:sldMk cId="27432599" sldId="1743"/>
            <ac:spMk id="13" creationId="{4F62DD12-E53B-1791-051D-55CC50157E8C}"/>
          </ac:spMkLst>
        </pc:spChg>
        <pc:spChg chg="mod">
          <ac:chgData name="Monika Parafinaitytė-Rae" userId="2b182fd3-f2cc-4ce6-bcdb-0411a6866d72" providerId="ADAL" clId="{2B7B5356-86CC-4ED4-A8B9-D872CB35FCB0}" dt="2023-11-10T09:01:16.296" v="271"/>
          <ac:spMkLst>
            <pc:docMk/>
            <pc:sldMk cId="27432599" sldId="1743"/>
            <ac:spMk id="14" creationId="{902E7828-9DAA-5907-38D8-D9A269B1047A}"/>
          </ac:spMkLst>
        </pc:spChg>
        <pc:spChg chg="add mod">
          <ac:chgData name="Monika Parafinaitytė-Rae" userId="2b182fd3-f2cc-4ce6-bcdb-0411a6866d72" providerId="ADAL" clId="{2B7B5356-86CC-4ED4-A8B9-D872CB35FCB0}" dt="2023-11-10T09:01:16.296" v="271"/>
          <ac:spMkLst>
            <pc:docMk/>
            <pc:sldMk cId="27432599" sldId="1743"/>
            <ac:spMk id="16" creationId="{847A95F8-2FC5-8949-EFBD-06C97DF20388}"/>
          </ac:spMkLst>
        </pc:spChg>
        <pc:spChg chg="add mod">
          <ac:chgData name="Monika Parafinaitytė-Rae" userId="2b182fd3-f2cc-4ce6-bcdb-0411a6866d72" providerId="ADAL" clId="{2B7B5356-86CC-4ED4-A8B9-D872CB35FCB0}" dt="2023-11-10T09:01:16.296" v="271"/>
          <ac:spMkLst>
            <pc:docMk/>
            <pc:sldMk cId="27432599" sldId="1743"/>
            <ac:spMk id="17" creationId="{36A52B35-E45D-FDC9-43AE-30F9BB60886C}"/>
          </ac:spMkLst>
        </pc:spChg>
        <pc:spChg chg="add mod">
          <ac:chgData name="Monika Parafinaitytė-Rae" userId="2b182fd3-f2cc-4ce6-bcdb-0411a6866d72" providerId="ADAL" clId="{2B7B5356-86CC-4ED4-A8B9-D872CB35FCB0}" dt="2023-11-10T09:01:16.296" v="271"/>
          <ac:spMkLst>
            <pc:docMk/>
            <pc:sldMk cId="27432599" sldId="1743"/>
            <ac:spMk id="18" creationId="{8CE0D5C3-D3A0-3E03-34D9-46E91F2C9F6B}"/>
          </ac:spMkLst>
        </pc:spChg>
        <pc:spChg chg="add mod">
          <ac:chgData name="Monika Parafinaitytė-Rae" userId="2b182fd3-f2cc-4ce6-bcdb-0411a6866d72" providerId="ADAL" clId="{2B7B5356-86CC-4ED4-A8B9-D872CB35FCB0}" dt="2023-11-10T09:01:16.296" v="271"/>
          <ac:spMkLst>
            <pc:docMk/>
            <pc:sldMk cId="27432599" sldId="1743"/>
            <ac:spMk id="19" creationId="{4630F412-E3B0-1F87-C497-70E451A59DA2}"/>
          </ac:spMkLst>
        </pc:spChg>
        <pc:spChg chg="add mod">
          <ac:chgData name="Monika Parafinaitytė-Rae" userId="2b182fd3-f2cc-4ce6-bcdb-0411a6866d72" providerId="ADAL" clId="{2B7B5356-86CC-4ED4-A8B9-D872CB35FCB0}" dt="2023-11-10T09:01:16.296" v="271"/>
          <ac:spMkLst>
            <pc:docMk/>
            <pc:sldMk cId="27432599" sldId="1743"/>
            <ac:spMk id="20" creationId="{F718E1F9-6828-8F95-B934-5EE366D3C396}"/>
          </ac:spMkLst>
        </pc:spChg>
        <pc:spChg chg="add mod">
          <ac:chgData name="Monika Parafinaitytė-Rae" userId="2b182fd3-f2cc-4ce6-bcdb-0411a6866d72" providerId="ADAL" clId="{2B7B5356-86CC-4ED4-A8B9-D872CB35FCB0}" dt="2023-11-10T09:01:16.296" v="271"/>
          <ac:spMkLst>
            <pc:docMk/>
            <pc:sldMk cId="27432599" sldId="1743"/>
            <ac:spMk id="21" creationId="{92B8943E-D77A-EF25-26E8-6CE51DE1108C}"/>
          </ac:spMkLst>
        </pc:spChg>
        <pc:spChg chg="mod">
          <ac:chgData name="Monika Parafinaitytė-Rae" userId="2b182fd3-f2cc-4ce6-bcdb-0411a6866d72" providerId="ADAL" clId="{2B7B5356-86CC-4ED4-A8B9-D872CB35FCB0}" dt="2023-11-10T09:07:08.071" v="336" actId="20577"/>
          <ac:spMkLst>
            <pc:docMk/>
            <pc:sldMk cId="27432599" sldId="1743"/>
            <ac:spMk id="23" creationId="{5734873A-6E35-8C13-330E-49EFD272DBE8}"/>
          </ac:spMkLst>
        </pc:spChg>
        <pc:spChg chg="mod">
          <ac:chgData name="Monika Parafinaitytė-Rae" userId="2b182fd3-f2cc-4ce6-bcdb-0411a6866d72" providerId="ADAL" clId="{2B7B5356-86CC-4ED4-A8B9-D872CB35FCB0}" dt="2023-11-10T09:07:27.871" v="342" actId="1076"/>
          <ac:spMkLst>
            <pc:docMk/>
            <pc:sldMk cId="27432599" sldId="1743"/>
            <ac:spMk id="25" creationId="{54CE5050-3D84-E784-E666-DECAAC8E4D6A}"/>
          </ac:spMkLst>
        </pc:spChg>
        <pc:spChg chg="add mod">
          <ac:chgData name="Monika Parafinaitytė-Rae" userId="2b182fd3-f2cc-4ce6-bcdb-0411a6866d72" providerId="ADAL" clId="{2B7B5356-86CC-4ED4-A8B9-D872CB35FCB0}" dt="2023-11-10T09:01:16.296" v="271"/>
          <ac:spMkLst>
            <pc:docMk/>
            <pc:sldMk cId="27432599" sldId="1743"/>
            <ac:spMk id="26" creationId="{88B3D94C-948B-0EC9-D522-5D6272556025}"/>
          </ac:spMkLst>
        </pc:spChg>
        <pc:spChg chg="add mod">
          <ac:chgData name="Monika Parafinaitytė-Rae" userId="2b182fd3-f2cc-4ce6-bcdb-0411a6866d72" providerId="ADAL" clId="{2B7B5356-86CC-4ED4-A8B9-D872CB35FCB0}" dt="2023-11-10T09:01:16.296" v="271"/>
          <ac:spMkLst>
            <pc:docMk/>
            <pc:sldMk cId="27432599" sldId="1743"/>
            <ac:spMk id="28" creationId="{B1556626-1D4A-5EF3-2983-9FCF4772619A}"/>
          </ac:spMkLst>
        </pc:spChg>
        <pc:spChg chg="add mod">
          <ac:chgData name="Monika Parafinaitytė-Rae" userId="2b182fd3-f2cc-4ce6-bcdb-0411a6866d72" providerId="ADAL" clId="{2B7B5356-86CC-4ED4-A8B9-D872CB35FCB0}" dt="2023-11-10T09:04:38.638" v="301" actId="20577"/>
          <ac:spMkLst>
            <pc:docMk/>
            <pc:sldMk cId="27432599" sldId="1743"/>
            <ac:spMk id="29" creationId="{9B967F90-40DF-AA25-18A4-CD96AAB67165}"/>
          </ac:spMkLst>
        </pc:spChg>
        <pc:spChg chg="add mod">
          <ac:chgData name="Monika Parafinaitytė-Rae" userId="2b182fd3-f2cc-4ce6-bcdb-0411a6866d72" providerId="ADAL" clId="{2B7B5356-86CC-4ED4-A8B9-D872CB35FCB0}" dt="2023-11-10T09:01:16.296" v="271"/>
          <ac:spMkLst>
            <pc:docMk/>
            <pc:sldMk cId="27432599" sldId="1743"/>
            <ac:spMk id="30" creationId="{A751F6EA-15F4-9CD7-9E7D-A7FBC7913F08}"/>
          </ac:spMkLst>
        </pc:spChg>
        <pc:spChg chg="add mod">
          <ac:chgData name="Monika Parafinaitytė-Rae" userId="2b182fd3-f2cc-4ce6-bcdb-0411a6866d72" providerId="ADAL" clId="{2B7B5356-86CC-4ED4-A8B9-D872CB35FCB0}" dt="2023-11-10T09:01:16.296" v="271"/>
          <ac:spMkLst>
            <pc:docMk/>
            <pc:sldMk cId="27432599" sldId="1743"/>
            <ac:spMk id="32" creationId="{0C81F632-2AB2-BE9E-FA54-4781C389CF58}"/>
          </ac:spMkLst>
        </pc:spChg>
        <pc:spChg chg="add mod">
          <ac:chgData name="Monika Parafinaitytė-Rae" userId="2b182fd3-f2cc-4ce6-bcdb-0411a6866d72" providerId="ADAL" clId="{2B7B5356-86CC-4ED4-A8B9-D872CB35FCB0}" dt="2023-11-10T09:01:16.296" v="271"/>
          <ac:spMkLst>
            <pc:docMk/>
            <pc:sldMk cId="27432599" sldId="1743"/>
            <ac:spMk id="33" creationId="{C0460F87-009F-8C44-78F5-B818757EE94D}"/>
          </ac:spMkLst>
        </pc:spChg>
        <pc:spChg chg="add mod">
          <ac:chgData name="Monika Parafinaitytė-Rae" userId="2b182fd3-f2cc-4ce6-bcdb-0411a6866d72" providerId="ADAL" clId="{2B7B5356-86CC-4ED4-A8B9-D872CB35FCB0}" dt="2023-11-10T09:01:16.296" v="271"/>
          <ac:spMkLst>
            <pc:docMk/>
            <pc:sldMk cId="27432599" sldId="1743"/>
            <ac:spMk id="35" creationId="{B2FA8BA4-48B7-6571-8444-EAFE1C07152D}"/>
          </ac:spMkLst>
        </pc:spChg>
        <pc:spChg chg="add mod">
          <ac:chgData name="Monika Parafinaitytė-Rae" userId="2b182fd3-f2cc-4ce6-bcdb-0411a6866d72" providerId="ADAL" clId="{2B7B5356-86CC-4ED4-A8B9-D872CB35FCB0}" dt="2023-11-10T09:01:16.296" v="271"/>
          <ac:spMkLst>
            <pc:docMk/>
            <pc:sldMk cId="27432599" sldId="1743"/>
            <ac:spMk id="36" creationId="{2BDCC27C-ED09-7083-45E7-5F56FFD43525}"/>
          </ac:spMkLst>
        </pc:spChg>
        <pc:spChg chg="mod">
          <ac:chgData name="Monika Parafinaitytė-Rae" userId="2b182fd3-f2cc-4ce6-bcdb-0411a6866d72" providerId="ADAL" clId="{2B7B5356-86CC-4ED4-A8B9-D872CB35FCB0}" dt="2023-11-10T09:01:16.296" v="271"/>
          <ac:spMkLst>
            <pc:docMk/>
            <pc:sldMk cId="27432599" sldId="1743"/>
            <ac:spMk id="41" creationId="{148E3BE7-1E60-AA8B-4025-C6A9EA210F95}"/>
          </ac:spMkLst>
        </pc:spChg>
        <pc:spChg chg="mod">
          <ac:chgData name="Monika Parafinaitytė-Rae" userId="2b182fd3-f2cc-4ce6-bcdb-0411a6866d72" providerId="ADAL" clId="{2B7B5356-86CC-4ED4-A8B9-D872CB35FCB0}" dt="2023-11-10T09:01:16.296" v="271"/>
          <ac:spMkLst>
            <pc:docMk/>
            <pc:sldMk cId="27432599" sldId="1743"/>
            <ac:spMk id="43" creationId="{1E1FDA78-4C34-4747-7716-71E0B8BB272B}"/>
          </ac:spMkLst>
        </pc:spChg>
        <pc:spChg chg="mod">
          <ac:chgData name="Monika Parafinaitytė-Rae" userId="2b182fd3-f2cc-4ce6-bcdb-0411a6866d72" providerId="ADAL" clId="{2B7B5356-86CC-4ED4-A8B9-D872CB35FCB0}" dt="2023-11-10T09:01:16.296" v="271"/>
          <ac:spMkLst>
            <pc:docMk/>
            <pc:sldMk cId="27432599" sldId="1743"/>
            <ac:spMk id="44" creationId="{D25F46D3-3C72-AA3A-96B5-E116916FEC4C}"/>
          </ac:spMkLst>
        </pc:spChg>
        <pc:spChg chg="add mod">
          <ac:chgData name="Monika Parafinaitytė-Rae" userId="2b182fd3-f2cc-4ce6-bcdb-0411a6866d72" providerId="ADAL" clId="{2B7B5356-86CC-4ED4-A8B9-D872CB35FCB0}" dt="2023-11-10T09:01:16.296" v="271"/>
          <ac:spMkLst>
            <pc:docMk/>
            <pc:sldMk cId="27432599" sldId="1743"/>
            <ac:spMk id="47" creationId="{E1701C2A-3ABC-D0BB-F4A9-6A4BD11DC950}"/>
          </ac:spMkLst>
        </pc:spChg>
        <pc:spChg chg="add mod">
          <ac:chgData name="Monika Parafinaitytė-Rae" userId="2b182fd3-f2cc-4ce6-bcdb-0411a6866d72" providerId="ADAL" clId="{2B7B5356-86CC-4ED4-A8B9-D872CB35FCB0}" dt="2023-11-10T09:01:16.296" v="271"/>
          <ac:spMkLst>
            <pc:docMk/>
            <pc:sldMk cId="27432599" sldId="1743"/>
            <ac:spMk id="49" creationId="{29CD72CF-0E74-38FB-B7A6-18F4EA9BE9E6}"/>
          </ac:spMkLst>
        </pc:spChg>
        <pc:spChg chg="add mod">
          <ac:chgData name="Monika Parafinaitytė-Rae" userId="2b182fd3-f2cc-4ce6-bcdb-0411a6866d72" providerId="ADAL" clId="{2B7B5356-86CC-4ED4-A8B9-D872CB35FCB0}" dt="2023-11-10T09:01:16.296" v="271"/>
          <ac:spMkLst>
            <pc:docMk/>
            <pc:sldMk cId="27432599" sldId="1743"/>
            <ac:spMk id="53" creationId="{B332F6BB-5061-267D-10C4-F235DDA54289}"/>
          </ac:spMkLst>
        </pc:spChg>
        <pc:spChg chg="add mod">
          <ac:chgData name="Monika Parafinaitytė-Rae" userId="2b182fd3-f2cc-4ce6-bcdb-0411a6866d72" providerId="ADAL" clId="{2B7B5356-86CC-4ED4-A8B9-D872CB35FCB0}" dt="2023-11-10T09:01:16.296" v="271"/>
          <ac:spMkLst>
            <pc:docMk/>
            <pc:sldMk cId="27432599" sldId="1743"/>
            <ac:spMk id="55" creationId="{B004F7DB-A834-BD71-D4D7-4CD0726E53D3}"/>
          </ac:spMkLst>
        </pc:spChg>
        <pc:spChg chg="add mod">
          <ac:chgData name="Monika Parafinaitytė-Rae" userId="2b182fd3-f2cc-4ce6-bcdb-0411a6866d72" providerId="ADAL" clId="{2B7B5356-86CC-4ED4-A8B9-D872CB35FCB0}" dt="2023-11-10T09:01:16.296" v="271"/>
          <ac:spMkLst>
            <pc:docMk/>
            <pc:sldMk cId="27432599" sldId="1743"/>
            <ac:spMk id="57" creationId="{C07A7979-EFC9-5BE7-2794-B68C821EDA08}"/>
          </ac:spMkLst>
        </pc:spChg>
        <pc:spChg chg="add mod">
          <ac:chgData name="Monika Parafinaitytė-Rae" userId="2b182fd3-f2cc-4ce6-bcdb-0411a6866d72" providerId="ADAL" clId="{2B7B5356-86CC-4ED4-A8B9-D872CB35FCB0}" dt="2023-11-10T09:01:16.296" v="271"/>
          <ac:spMkLst>
            <pc:docMk/>
            <pc:sldMk cId="27432599" sldId="1743"/>
            <ac:spMk id="58" creationId="{86331859-1380-8901-B054-0ABB5421275B}"/>
          </ac:spMkLst>
        </pc:spChg>
        <pc:spChg chg="add mod">
          <ac:chgData name="Monika Parafinaitytė-Rae" userId="2b182fd3-f2cc-4ce6-bcdb-0411a6866d72" providerId="ADAL" clId="{2B7B5356-86CC-4ED4-A8B9-D872CB35FCB0}" dt="2023-11-10T09:01:16.296" v="271"/>
          <ac:spMkLst>
            <pc:docMk/>
            <pc:sldMk cId="27432599" sldId="1743"/>
            <ac:spMk id="59" creationId="{54861BC2-BBBB-4DF6-44C3-4ECA2B3C7801}"/>
          </ac:spMkLst>
        </pc:spChg>
        <pc:spChg chg="add mod">
          <ac:chgData name="Monika Parafinaitytė-Rae" userId="2b182fd3-f2cc-4ce6-bcdb-0411a6866d72" providerId="ADAL" clId="{2B7B5356-86CC-4ED4-A8B9-D872CB35FCB0}" dt="2023-11-10T09:01:16.296" v="271"/>
          <ac:spMkLst>
            <pc:docMk/>
            <pc:sldMk cId="27432599" sldId="1743"/>
            <ac:spMk id="60" creationId="{25C4A061-2447-3401-0114-F2EA0344EDAA}"/>
          </ac:spMkLst>
        </pc:spChg>
        <pc:spChg chg="add mod">
          <ac:chgData name="Monika Parafinaitytė-Rae" userId="2b182fd3-f2cc-4ce6-bcdb-0411a6866d72" providerId="ADAL" clId="{2B7B5356-86CC-4ED4-A8B9-D872CB35FCB0}" dt="2023-11-10T09:01:16.296" v="271"/>
          <ac:spMkLst>
            <pc:docMk/>
            <pc:sldMk cId="27432599" sldId="1743"/>
            <ac:spMk id="65" creationId="{38ABBE2A-3C1F-DCBF-A1BE-785562C7378A}"/>
          </ac:spMkLst>
        </pc:spChg>
        <pc:spChg chg="add mod">
          <ac:chgData name="Monika Parafinaitytė-Rae" userId="2b182fd3-f2cc-4ce6-bcdb-0411a6866d72" providerId="ADAL" clId="{2B7B5356-86CC-4ED4-A8B9-D872CB35FCB0}" dt="2023-11-10T09:01:16.296" v="271"/>
          <ac:spMkLst>
            <pc:docMk/>
            <pc:sldMk cId="27432599" sldId="1743"/>
            <ac:spMk id="66" creationId="{64E9259D-0569-A9B0-774A-1E72DAB96201}"/>
          </ac:spMkLst>
        </pc:spChg>
        <pc:spChg chg="add mod">
          <ac:chgData name="Monika Parafinaitytė-Rae" userId="2b182fd3-f2cc-4ce6-bcdb-0411a6866d72" providerId="ADAL" clId="{2B7B5356-86CC-4ED4-A8B9-D872CB35FCB0}" dt="2023-11-10T09:01:16.296" v="271"/>
          <ac:spMkLst>
            <pc:docMk/>
            <pc:sldMk cId="27432599" sldId="1743"/>
            <ac:spMk id="71" creationId="{64748C88-0F9E-8009-87CA-BDAA196ED605}"/>
          </ac:spMkLst>
        </pc:spChg>
        <pc:spChg chg="mod">
          <ac:chgData name="Monika Parafinaitytė-Rae" userId="2b182fd3-f2cc-4ce6-bcdb-0411a6866d72" providerId="ADAL" clId="{2B7B5356-86CC-4ED4-A8B9-D872CB35FCB0}" dt="2023-11-10T09:01:16.296" v="271"/>
          <ac:spMkLst>
            <pc:docMk/>
            <pc:sldMk cId="27432599" sldId="1743"/>
            <ac:spMk id="76" creationId="{813F900D-9599-96DF-3396-74306FB26737}"/>
          </ac:spMkLst>
        </pc:spChg>
        <pc:spChg chg="mod">
          <ac:chgData name="Monika Parafinaitytė-Rae" userId="2b182fd3-f2cc-4ce6-bcdb-0411a6866d72" providerId="ADAL" clId="{2B7B5356-86CC-4ED4-A8B9-D872CB35FCB0}" dt="2023-11-10T09:01:16.296" v="271"/>
          <ac:spMkLst>
            <pc:docMk/>
            <pc:sldMk cId="27432599" sldId="1743"/>
            <ac:spMk id="77" creationId="{CCF17C30-129E-7D7B-53CA-9D860C6B1B95}"/>
          </ac:spMkLst>
        </pc:spChg>
        <pc:spChg chg="del mod topLvl">
          <ac:chgData name="Monika Parafinaitytė-Rae" userId="2b182fd3-f2cc-4ce6-bcdb-0411a6866d72" providerId="ADAL" clId="{2B7B5356-86CC-4ED4-A8B9-D872CB35FCB0}" dt="2023-11-10T09:07:58.904" v="345" actId="478"/>
          <ac:spMkLst>
            <pc:docMk/>
            <pc:sldMk cId="27432599" sldId="1743"/>
            <ac:spMk id="81" creationId="{757FD031-DC7B-8B70-E586-19B7E83EB627}"/>
          </ac:spMkLst>
        </pc:spChg>
        <pc:spChg chg="mod">
          <ac:chgData name="Monika Parafinaitytė-Rae" userId="2b182fd3-f2cc-4ce6-bcdb-0411a6866d72" providerId="ADAL" clId="{2B7B5356-86CC-4ED4-A8B9-D872CB35FCB0}" dt="2023-11-10T09:08:05.670" v="346" actId="20577"/>
          <ac:spMkLst>
            <pc:docMk/>
            <pc:sldMk cId="27432599" sldId="1743"/>
            <ac:spMk id="83" creationId="{AF675386-8A15-88B4-1C24-B7EA7A43285D}"/>
          </ac:spMkLst>
        </pc:spChg>
        <pc:spChg chg="mod">
          <ac:chgData name="Monika Parafinaitytė-Rae" userId="2b182fd3-f2cc-4ce6-bcdb-0411a6866d72" providerId="ADAL" clId="{2B7B5356-86CC-4ED4-A8B9-D872CB35FCB0}" dt="2023-11-10T09:01:16.296" v="271"/>
          <ac:spMkLst>
            <pc:docMk/>
            <pc:sldMk cId="27432599" sldId="1743"/>
            <ac:spMk id="84" creationId="{12713059-E34D-894F-B2CD-2B4AB24671B8}"/>
          </ac:spMkLst>
        </pc:spChg>
        <pc:spChg chg="mod">
          <ac:chgData name="Monika Parafinaitytė-Rae" userId="2b182fd3-f2cc-4ce6-bcdb-0411a6866d72" providerId="ADAL" clId="{2B7B5356-86CC-4ED4-A8B9-D872CB35FCB0}" dt="2023-11-10T09:01:16.296" v="271"/>
          <ac:spMkLst>
            <pc:docMk/>
            <pc:sldMk cId="27432599" sldId="1743"/>
            <ac:spMk id="88" creationId="{74DBD52D-7314-02F2-2C7D-A0E1BC08A01D}"/>
          </ac:spMkLst>
        </pc:spChg>
        <pc:spChg chg="mod">
          <ac:chgData name="Monika Parafinaitytė-Rae" userId="2b182fd3-f2cc-4ce6-bcdb-0411a6866d72" providerId="ADAL" clId="{2B7B5356-86CC-4ED4-A8B9-D872CB35FCB0}" dt="2023-11-10T09:01:16.296" v="271"/>
          <ac:spMkLst>
            <pc:docMk/>
            <pc:sldMk cId="27432599" sldId="1743"/>
            <ac:spMk id="90" creationId="{0ABF9F1B-19F7-C162-9BE9-37DA9C4DB37B}"/>
          </ac:spMkLst>
        </pc:spChg>
        <pc:spChg chg="add mod">
          <ac:chgData name="Monika Parafinaitytė-Rae" userId="2b182fd3-f2cc-4ce6-bcdb-0411a6866d72" providerId="ADAL" clId="{2B7B5356-86CC-4ED4-A8B9-D872CB35FCB0}" dt="2023-11-10T09:04:02.822" v="299" actId="20577"/>
          <ac:spMkLst>
            <pc:docMk/>
            <pc:sldMk cId="27432599" sldId="1743"/>
            <ac:spMk id="91" creationId="{BEFA5EB9-FAB4-601D-0B5C-ADBF811C86BB}"/>
          </ac:spMkLst>
        </pc:spChg>
        <pc:spChg chg="mod">
          <ac:chgData name="Monika Parafinaitytė-Rae" userId="2b182fd3-f2cc-4ce6-bcdb-0411a6866d72" providerId="ADAL" clId="{2B7B5356-86CC-4ED4-A8B9-D872CB35FCB0}" dt="2023-11-10T09:01:16.296" v="271"/>
          <ac:spMkLst>
            <pc:docMk/>
            <pc:sldMk cId="27432599" sldId="1743"/>
            <ac:spMk id="96" creationId="{2A801442-581E-CD6C-4B73-DF71F0D14B84}"/>
          </ac:spMkLst>
        </pc:spChg>
        <pc:spChg chg="mod">
          <ac:chgData name="Monika Parafinaitytė-Rae" userId="2b182fd3-f2cc-4ce6-bcdb-0411a6866d72" providerId="ADAL" clId="{2B7B5356-86CC-4ED4-A8B9-D872CB35FCB0}" dt="2023-11-10T09:01:16.296" v="271"/>
          <ac:spMkLst>
            <pc:docMk/>
            <pc:sldMk cId="27432599" sldId="1743"/>
            <ac:spMk id="97" creationId="{61E1B64F-0AE2-38D4-FC4A-38B54AE1B014}"/>
          </ac:spMkLst>
        </pc:spChg>
        <pc:spChg chg="mod">
          <ac:chgData name="Monika Parafinaitytė-Rae" userId="2b182fd3-f2cc-4ce6-bcdb-0411a6866d72" providerId="ADAL" clId="{2B7B5356-86CC-4ED4-A8B9-D872CB35FCB0}" dt="2023-11-10T09:01:16.296" v="271"/>
          <ac:spMkLst>
            <pc:docMk/>
            <pc:sldMk cId="27432599" sldId="1743"/>
            <ac:spMk id="100" creationId="{9E9846BA-FD40-F728-865A-D2C3E16051BA}"/>
          </ac:spMkLst>
        </pc:spChg>
        <pc:spChg chg="mod">
          <ac:chgData name="Monika Parafinaitytė-Rae" userId="2b182fd3-f2cc-4ce6-bcdb-0411a6866d72" providerId="ADAL" clId="{2B7B5356-86CC-4ED4-A8B9-D872CB35FCB0}" dt="2023-11-10T09:01:16.296" v="271"/>
          <ac:spMkLst>
            <pc:docMk/>
            <pc:sldMk cId="27432599" sldId="1743"/>
            <ac:spMk id="102" creationId="{42B0F276-C4E1-016D-C7D6-6BEE0EAB1925}"/>
          </ac:spMkLst>
        </pc:spChg>
        <pc:spChg chg="add mod ord">
          <ac:chgData name="Monika Parafinaitytė-Rae" userId="2b182fd3-f2cc-4ce6-bcdb-0411a6866d72" providerId="ADAL" clId="{2B7B5356-86CC-4ED4-A8B9-D872CB35FCB0}" dt="2023-11-10T09:01:36.456" v="273" actId="167"/>
          <ac:spMkLst>
            <pc:docMk/>
            <pc:sldMk cId="27432599" sldId="1743"/>
            <ac:spMk id="104" creationId="{0C12867C-5A27-C183-08AA-CEC661549260}"/>
          </ac:spMkLst>
        </pc:spChg>
        <pc:spChg chg="add mod">
          <ac:chgData name="Monika Parafinaitytė-Rae" userId="2b182fd3-f2cc-4ce6-bcdb-0411a6866d72" providerId="ADAL" clId="{2B7B5356-86CC-4ED4-A8B9-D872CB35FCB0}" dt="2023-11-10T09:03:43.123" v="291" actId="164"/>
          <ac:spMkLst>
            <pc:docMk/>
            <pc:sldMk cId="27432599" sldId="1743"/>
            <ac:spMk id="108" creationId="{068FE784-A25A-327A-CC2D-05CC1240FA22}"/>
          </ac:spMkLst>
        </pc:spChg>
        <pc:grpChg chg="add mod">
          <ac:chgData name="Monika Parafinaitytė-Rae" userId="2b182fd3-f2cc-4ce6-bcdb-0411a6866d72" providerId="ADAL" clId="{2B7B5356-86CC-4ED4-A8B9-D872CB35FCB0}" dt="2023-11-10T09:01:16.296" v="271"/>
          <ac:grpSpMkLst>
            <pc:docMk/>
            <pc:sldMk cId="27432599" sldId="1743"/>
            <ac:grpSpMk id="11" creationId="{C8A6F71A-8370-948D-132D-5029048B4791}"/>
          </ac:grpSpMkLst>
        </pc:grpChg>
        <pc:grpChg chg="add mod">
          <ac:chgData name="Monika Parafinaitytė-Rae" userId="2b182fd3-f2cc-4ce6-bcdb-0411a6866d72" providerId="ADAL" clId="{2B7B5356-86CC-4ED4-A8B9-D872CB35FCB0}" dt="2023-11-10T09:01:16.296" v="271"/>
          <ac:grpSpMkLst>
            <pc:docMk/>
            <pc:sldMk cId="27432599" sldId="1743"/>
            <ac:grpSpMk id="22" creationId="{164E2CDC-FC3E-F823-DF54-E5564AF9F45F}"/>
          </ac:grpSpMkLst>
        </pc:grpChg>
        <pc:grpChg chg="add mod">
          <ac:chgData name="Monika Parafinaitytė-Rae" userId="2b182fd3-f2cc-4ce6-bcdb-0411a6866d72" providerId="ADAL" clId="{2B7B5356-86CC-4ED4-A8B9-D872CB35FCB0}" dt="2023-11-10T09:01:16.296" v="271"/>
          <ac:grpSpMkLst>
            <pc:docMk/>
            <pc:sldMk cId="27432599" sldId="1743"/>
            <ac:grpSpMk id="40" creationId="{297A91BF-31C3-42EF-7B32-BB4D6B1310C1}"/>
          </ac:grpSpMkLst>
        </pc:grpChg>
        <pc:grpChg chg="add mod">
          <ac:chgData name="Monika Parafinaitytė-Rae" userId="2b182fd3-f2cc-4ce6-bcdb-0411a6866d72" providerId="ADAL" clId="{2B7B5356-86CC-4ED4-A8B9-D872CB35FCB0}" dt="2023-11-10T09:01:16.296" v="271"/>
          <ac:grpSpMkLst>
            <pc:docMk/>
            <pc:sldMk cId="27432599" sldId="1743"/>
            <ac:grpSpMk id="74" creationId="{7274E470-096B-D403-48A4-9C4F41C15AB3}"/>
          </ac:grpSpMkLst>
        </pc:grpChg>
        <pc:grpChg chg="add del mod">
          <ac:chgData name="Monika Parafinaitytė-Rae" userId="2b182fd3-f2cc-4ce6-bcdb-0411a6866d72" providerId="ADAL" clId="{2B7B5356-86CC-4ED4-A8B9-D872CB35FCB0}" dt="2023-11-10T09:07:58.904" v="345" actId="478"/>
          <ac:grpSpMkLst>
            <pc:docMk/>
            <pc:sldMk cId="27432599" sldId="1743"/>
            <ac:grpSpMk id="79" creationId="{0D54F635-8A9D-873B-B081-B59292131A69}"/>
          </ac:grpSpMkLst>
        </pc:grpChg>
        <pc:grpChg chg="mod topLvl">
          <ac:chgData name="Monika Parafinaitytė-Rae" userId="2b182fd3-f2cc-4ce6-bcdb-0411a6866d72" providerId="ADAL" clId="{2B7B5356-86CC-4ED4-A8B9-D872CB35FCB0}" dt="2023-11-10T09:07:58.904" v="345" actId="478"/>
          <ac:grpSpMkLst>
            <pc:docMk/>
            <pc:sldMk cId="27432599" sldId="1743"/>
            <ac:grpSpMk id="80" creationId="{60FEE983-2274-5904-4AC7-ED70F8209A55}"/>
          </ac:grpSpMkLst>
        </pc:grpChg>
        <pc:grpChg chg="add mod">
          <ac:chgData name="Monika Parafinaitytė-Rae" userId="2b182fd3-f2cc-4ce6-bcdb-0411a6866d72" providerId="ADAL" clId="{2B7B5356-86CC-4ED4-A8B9-D872CB35FCB0}" dt="2023-11-10T09:01:16.296" v="271"/>
          <ac:grpSpMkLst>
            <pc:docMk/>
            <pc:sldMk cId="27432599" sldId="1743"/>
            <ac:grpSpMk id="87" creationId="{0A266EFB-0D92-5C1A-E7F3-D26F1BA82075}"/>
          </ac:grpSpMkLst>
        </pc:grpChg>
        <pc:grpChg chg="add mod">
          <ac:chgData name="Monika Parafinaitytė-Rae" userId="2b182fd3-f2cc-4ce6-bcdb-0411a6866d72" providerId="ADAL" clId="{2B7B5356-86CC-4ED4-A8B9-D872CB35FCB0}" dt="2023-11-10T09:01:16.296" v="271"/>
          <ac:grpSpMkLst>
            <pc:docMk/>
            <pc:sldMk cId="27432599" sldId="1743"/>
            <ac:grpSpMk id="94" creationId="{9E8A964E-B4B5-0706-091C-4C97E81292DC}"/>
          </ac:grpSpMkLst>
        </pc:grpChg>
        <pc:grpChg chg="add del mod">
          <ac:chgData name="Monika Parafinaitytė-Rae" userId="2b182fd3-f2cc-4ce6-bcdb-0411a6866d72" providerId="ADAL" clId="{2B7B5356-86CC-4ED4-A8B9-D872CB35FCB0}" dt="2023-11-10T09:04:31.104" v="300" actId="478"/>
          <ac:grpSpMkLst>
            <pc:docMk/>
            <pc:sldMk cId="27432599" sldId="1743"/>
            <ac:grpSpMk id="99" creationId="{77537505-1232-475B-73CE-668894084735}"/>
          </ac:grpSpMkLst>
        </pc:grpChg>
        <pc:grpChg chg="add del mod">
          <ac:chgData name="Monika Parafinaitytė-Rae" userId="2b182fd3-f2cc-4ce6-bcdb-0411a6866d72" providerId="ADAL" clId="{2B7B5356-86CC-4ED4-A8B9-D872CB35FCB0}" dt="2023-11-10T09:03:44.422" v="292" actId="21"/>
          <ac:grpSpMkLst>
            <pc:docMk/>
            <pc:sldMk cId="27432599" sldId="1743"/>
            <ac:grpSpMk id="109" creationId="{85CEE347-B483-5F8E-D189-58F0D687AFEB}"/>
          </ac:grpSpMkLst>
        </pc:grpChg>
        <pc:picChg chg="add del mod">
          <ac:chgData name="Monika Parafinaitytė-Rae" userId="2b182fd3-f2cc-4ce6-bcdb-0411a6866d72" providerId="ADAL" clId="{2B7B5356-86CC-4ED4-A8B9-D872CB35FCB0}" dt="2023-11-10T09:05:18.038" v="302" actId="478"/>
          <ac:picMkLst>
            <pc:docMk/>
            <pc:sldMk cId="27432599" sldId="1743"/>
            <ac:picMk id="105" creationId="{EE14B295-2238-2CA2-8727-D1C0BD36E2F2}"/>
          </ac:picMkLst>
        </pc:picChg>
        <pc:picChg chg="add del mod">
          <ac:chgData name="Monika Parafinaitytė-Rae" userId="2b182fd3-f2cc-4ce6-bcdb-0411a6866d72" providerId="ADAL" clId="{2B7B5356-86CC-4ED4-A8B9-D872CB35FCB0}" dt="2023-11-10T09:02:51.806" v="281"/>
          <ac:picMkLst>
            <pc:docMk/>
            <pc:sldMk cId="27432599" sldId="1743"/>
            <ac:picMk id="106" creationId="{3F425CDA-C621-D254-D3CE-58B3A6E175EF}"/>
          </ac:picMkLst>
        </pc:picChg>
        <pc:picChg chg="add mod ord">
          <ac:chgData name="Monika Parafinaitytė-Rae" userId="2b182fd3-f2cc-4ce6-bcdb-0411a6866d72" providerId="ADAL" clId="{2B7B5356-86CC-4ED4-A8B9-D872CB35FCB0}" dt="2023-11-10T09:03:43.123" v="291" actId="164"/>
          <ac:picMkLst>
            <pc:docMk/>
            <pc:sldMk cId="27432599" sldId="1743"/>
            <ac:picMk id="107" creationId="{2D4AE8B0-4D43-7311-A55F-78B5F3481225}"/>
          </ac:picMkLst>
        </pc:picChg>
        <pc:picChg chg="add mod">
          <ac:chgData name="Monika Parafinaitytė-Rae" userId="2b182fd3-f2cc-4ce6-bcdb-0411a6866d72" providerId="ADAL" clId="{2B7B5356-86CC-4ED4-A8B9-D872CB35FCB0}" dt="2023-11-10T09:04:00.556" v="298" actId="1076"/>
          <ac:picMkLst>
            <pc:docMk/>
            <pc:sldMk cId="27432599" sldId="1743"/>
            <ac:picMk id="110" creationId="{A659BD96-85B9-E159-FFB4-C30F4C0058B2}"/>
          </ac:picMkLst>
        </pc:picChg>
        <pc:picChg chg="add mod">
          <ac:chgData name="Monika Parafinaitytė-Rae" userId="2b182fd3-f2cc-4ce6-bcdb-0411a6866d72" providerId="ADAL" clId="{2B7B5356-86CC-4ED4-A8B9-D872CB35FCB0}" dt="2023-11-10T09:05:26.522" v="307" actId="1076"/>
          <ac:picMkLst>
            <pc:docMk/>
            <pc:sldMk cId="27432599" sldId="1743"/>
            <ac:picMk id="111" creationId="{EB543FB4-6C22-CE5D-EBC2-DD974FB5BF0D}"/>
          </ac:picMkLst>
        </pc:picChg>
        <pc:cxnChg chg="add mod">
          <ac:chgData name="Monika Parafinaitytė-Rae" userId="2b182fd3-f2cc-4ce6-bcdb-0411a6866d72" providerId="ADAL" clId="{2B7B5356-86CC-4ED4-A8B9-D872CB35FCB0}" dt="2023-11-10T09:01:16.296" v="271"/>
          <ac:cxnSpMkLst>
            <pc:docMk/>
            <pc:sldMk cId="27432599" sldId="1743"/>
            <ac:cxnSpMk id="5" creationId="{1EC46760-B84F-B834-6A99-3568530F9235}"/>
          </ac:cxnSpMkLst>
        </pc:cxnChg>
        <pc:cxnChg chg="add mod">
          <ac:chgData name="Monika Parafinaitytė-Rae" userId="2b182fd3-f2cc-4ce6-bcdb-0411a6866d72" providerId="ADAL" clId="{2B7B5356-86CC-4ED4-A8B9-D872CB35FCB0}" dt="2023-11-10T09:01:16.296" v="271"/>
          <ac:cxnSpMkLst>
            <pc:docMk/>
            <pc:sldMk cId="27432599" sldId="1743"/>
            <ac:cxnSpMk id="6" creationId="{7B7E7A84-5596-760A-C3B6-0369E0B8D538}"/>
          </ac:cxnSpMkLst>
        </pc:cxnChg>
        <pc:cxnChg chg="add mod">
          <ac:chgData name="Monika Parafinaitytė-Rae" userId="2b182fd3-f2cc-4ce6-bcdb-0411a6866d72" providerId="ADAL" clId="{2B7B5356-86CC-4ED4-A8B9-D872CB35FCB0}" dt="2023-11-10T09:01:16.296" v="271"/>
          <ac:cxnSpMkLst>
            <pc:docMk/>
            <pc:sldMk cId="27432599" sldId="1743"/>
            <ac:cxnSpMk id="7" creationId="{957FE661-42B4-50CD-B52F-112836B45820}"/>
          </ac:cxnSpMkLst>
        </pc:cxnChg>
        <pc:cxnChg chg="add mod">
          <ac:chgData name="Monika Parafinaitytė-Rae" userId="2b182fd3-f2cc-4ce6-bcdb-0411a6866d72" providerId="ADAL" clId="{2B7B5356-86CC-4ED4-A8B9-D872CB35FCB0}" dt="2023-11-10T09:01:16.296" v="271"/>
          <ac:cxnSpMkLst>
            <pc:docMk/>
            <pc:sldMk cId="27432599" sldId="1743"/>
            <ac:cxnSpMk id="8" creationId="{FA1062BF-D61E-40F7-9786-8AAFEDF6E786}"/>
          </ac:cxnSpMkLst>
        </pc:cxnChg>
        <pc:cxnChg chg="add mod">
          <ac:chgData name="Monika Parafinaitytė-Rae" userId="2b182fd3-f2cc-4ce6-bcdb-0411a6866d72" providerId="ADAL" clId="{2B7B5356-86CC-4ED4-A8B9-D872CB35FCB0}" dt="2023-11-10T09:01:16.296" v="271"/>
          <ac:cxnSpMkLst>
            <pc:docMk/>
            <pc:sldMk cId="27432599" sldId="1743"/>
            <ac:cxnSpMk id="10" creationId="{DB4EF64C-8ECB-1A76-F56F-EC2B5AA948E9}"/>
          </ac:cxnSpMkLst>
        </pc:cxnChg>
        <pc:cxnChg chg="mod">
          <ac:chgData name="Monika Parafinaitytė-Rae" userId="2b182fd3-f2cc-4ce6-bcdb-0411a6866d72" providerId="ADAL" clId="{2B7B5356-86CC-4ED4-A8B9-D872CB35FCB0}" dt="2023-11-10T09:01:16.296" v="271"/>
          <ac:cxnSpMkLst>
            <pc:docMk/>
            <pc:sldMk cId="27432599" sldId="1743"/>
            <ac:cxnSpMk id="12" creationId="{DF2AAD14-5D7D-184B-0B76-C5ED41E40139}"/>
          </ac:cxnSpMkLst>
        </pc:cxnChg>
        <pc:cxnChg chg="add mod">
          <ac:chgData name="Monika Parafinaitytė-Rae" userId="2b182fd3-f2cc-4ce6-bcdb-0411a6866d72" providerId="ADAL" clId="{2B7B5356-86CC-4ED4-A8B9-D872CB35FCB0}" dt="2023-11-10T09:01:16.296" v="271"/>
          <ac:cxnSpMkLst>
            <pc:docMk/>
            <pc:sldMk cId="27432599" sldId="1743"/>
            <ac:cxnSpMk id="15" creationId="{BD2FFF2C-D44B-DAFF-29FD-BCD87B56BCCB}"/>
          </ac:cxnSpMkLst>
        </pc:cxnChg>
        <pc:cxnChg chg="mod">
          <ac:chgData name="Monika Parafinaitytė-Rae" userId="2b182fd3-f2cc-4ce6-bcdb-0411a6866d72" providerId="ADAL" clId="{2B7B5356-86CC-4ED4-A8B9-D872CB35FCB0}" dt="2023-11-10T09:07:27.871" v="342" actId="1076"/>
          <ac:cxnSpMkLst>
            <pc:docMk/>
            <pc:sldMk cId="27432599" sldId="1743"/>
            <ac:cxnSpMk id="24" creationId="{BE4A146E-B836-8C20-8835-A42722BE205A}"/>
          </ac:cxnSpMkLst>
        </pc:cxnChg>
        <pc:cxnChg chg="add mod">
          <ac:chgData name="Monika Parafinaitytė-Rae" userId="2b182fd3-f2cc-4ce6-bcdb-0411a6866d72" providerId="ADAL" clId="{2B7B5356-86CC-4ED4-A8B9-D872CB35FCB0}" dt="2023-11-10T09:01:16.296" v="271"/>
          <ac:cxnSpMkLst>
            <pc:docMk/>
            <pc:sldMk cId="27432599" sldId="1743"/>
            <ac:cxnSpMk id="27" creationId="{37720313-0BBB-5281-ACB8-DD09111E744B}"/>
          </ac:cxnSpMkLst>
        </pc:cxnChg>
        <pc:cxnChg chg="add mod">
          <ac:chgData name="Monika Parafinaitytė-Rae" userId="2b182fd3-f2cc-4ce6-bcdb-0411a6866d72" providerId="ADAL" clId="{2B7B5356-86CC-4ED4-A8B9-D872CB35FCB0}" dt="2023-11-10T09:01:16.296" v="271"/>
          <ac:cxnSpMkLst>
            <pc:docMk/>
            <pc:sldMk cId="27432599" sldId="1743"/>
            <ac:cxnSpMk id="31" creationId="{BF81A1EF-57D9-B0B0-9226-1B91A59405EA}"/>
          </ac:cxnSpMkLst>
        </pc:cxnChg>
        <pc:cxnChg chg="add mod">
          <ac:chgData name="Monika Parafinaitytė-Rae" userId="2b182fd3-f2cc-4ce6-bcdb-0411a6866d72" providerId="ADAL" clId="{2B7B5356-86CC-4ED4-A8B9-D872CB35FCB0}" dt="2023-11-10T09:01:16.296" v="271"/>
          <ac:cxnSpMkLst>
            <pc:docMk/>
            <pc:sldMk cId="27432599" sldId="1743"/>
            <ac:cxnSpMk id="34" creationId="{E00BEA29-C509-5E6C-ED26-7A299ADEAD34}"/>
          </ac:cxnSpMkLst>
        </pc:cxnChg>
        <pc:cxnChg chg="add mod">
          <ac:chgData name="Monika Parafinaitytė-Rae" userId="2b182fd3-f2cc-4ce6-bcdb-0411a6866d72" providerId="ADAL" clId="{2B7B5356-86CC-4ED4-A8B9-D872CB35FCB0}" dt="2023-11-10T09:01:16.296" v="271"/>
          <ac:cxnSpMkLst>
            <pc:docMk/>
            <pc:sldMk cId="27432599" sldId="1743"/>
            <ac:cxnSpMk id="37" creationId="{38D94230-D161-8AE2-1BCE-791F97249193}"/>
          </ac:cxnSpMkLst>
        </pc:cxnChg>
        <pc:cxnChg chg="add mod">
          <ac:chgData name="Monika Parafinaitytė-Rae" userId="2b182fd3-f2cc-4ce6-bcdb-0411a6866d72" providerId="ADAL" clId="{2B7B5356-86CC-4ED4-A8B9-D872CB35FCB0}" dt="2023-11-10T09:01:16.296" v="271"/>
          <ac:cxnSpMkLst>
            <pc:docMk/>
            <pc:sldMk cId="27432599" sldId="1743"/>
            <ac:cxnSpMk id="38" creationId="{14EC91B8-AA47-8DF2-AD5F-8A20B5148470}"/>
          </ac:cxnSpMkLst>
        </pc:cxnChg>
        <pc:cxnChg chg="add mod">
          <ac:chgData name="Monika Parafinaitytė-Rae" userId="2b182fd3-f2cc-4ce6-bcdb-0411a6866d72" providerId="ADAL" clId="{2B7B5356-86CC-4ED4-A8B9-D872CB35FCB0}" dt="2023-11-10T09:07:49.387" v="344" actId="14100"/>
          <ac:cxnSpMkLst>
            <pc:docMk/>
            <pc:sldMk cId="27432599" sldId="1743"/>
            <ac:cxnSpMk id="39" creationId="{EEDA0EEF-9125-6D79-F04C-A19F18914C23}"/>
          </ac:cxnSpMkLst>
        </pc:cxnChg>
        <pc:cxnChg chg="mod">
          <ac:chgData name="Monika Parafinaitytė-Rae" userId="2b182fd3-f2cc-4ce6-bcdb-0411a6866d72" providerId="ADAL" clId="{2B7B5356-86CC-4ED4-A8B9-D872CB35FCB0}" dt="2023-11-10T09:01:16.296" v="271"/>
          <ac:cxnSpMkLst>
            <pc:docMk/>
            <pc:sldMk cId="27432599" sldId="1743"/>
            <ac:cxnSpMk id="42" creationId="{B95D6D21-0F8D-678B-C359-852C1383F0AB}"/>
          </ac:cxnSpMkLst>
        </pc:cxnChg>
        <pc:cxnChg chg="mod">
          <ac:chgData name="Monika Parafinaitytė-Rae" userId="2b182fd3-f2cc-4ce6-bcdb-0411a6866d72" providerId="ADAL" clId="{2B7B5356-86CC-4ED4-A8B9-D872CB35FCB0}" dt="2023-11-10T09:01:16.296" v="271"/>
          <ac:cxnSpMkLst>
            <pc:docMk/>
            <pc:sldMk cId="27432599" sldId="1743"/>
            <ac:cxnSpMk id="45" creationId="{0C56DF16-6DBF-8889-3671-6FC85A6E6E5C}"/>
          </ac:cxnSpMkLst>
        </pc:cxnChg>
        <pc:cxnChg chg="add mod">
          <ac:chgData name="Monika Parafinaitytė-Rae" userId="2b182fd3-f2cc-4ce6-bcdb-0411a6866d72" providerId="ADAL" clId="{2B7B5356-86CC-4ED4-A8B9-D872CB35FCB0}" dt="2023-11-10T09:01:16.296" v="271"/>
          <ac:cxnSpMkLst>
            <pc:docMk/>
            <pc:sldMk cId="27432599" sldId="1743"/>
            <ac:cxnSpMk id="46" creationId="{81B88C92-4515-FE30-2CAD-722C9B3877F6}"/>
          </ac:cxnSpMkLst>
        </pc:cxnChg>
        <pc:cxnChg chg="add mod">
          <ac:chgData name="Monika Parafinaitytė-Rae" userId="2b182fd3-f2cc-4ce6-bcdb-0411a6866d72" providerId="ADAL" clId="{2B7B5356-86CC-4ED4-A8B9-D872CB35FCB0}" dt="2023-11-10T09:01:16.296" v="271"/>
          <ac:cxnSpMkLst>
            <pc:docMk/>
            <pc:sldMk cId="27432599" sldId="1743"/>
            <ac:cxnSpMk id="48" creationId="{C97EA849-4EDA-9DC9-C6AD-8E8DE2821E35}"/>
          </ac:cxnSpMkLst>
        </pc:cxnChg>
        <pc:cxnChg chg="add mod">
          <ac:chgData name="Monika Parafinaitytė-Rae" userId="2b182fd3-f2cc-4ce6-bcdb-0411a6866d72" providerId="ADAL" clId="{2B7B5356-86CC-4ED4-A8B9-D872CB35FCB0}" dt="2023-11-10T09:01:16.296" v="271"/>
          <ac:cxnSpMkLst>
            <pc:docMk/>
            <pc:sldMk cId="27432599" sldId="1743"/>
            <ac:cxnSpMk id="50" creationId="{3127938A-3115-DB6D-7D01-65F6AC8FCB54}"/>
          </ac:cxnSpMkLst>
        </pc:cxnChg>
        <pc:cxnChg chg="add mod">
          <ac:chgData name="Monika Parafinaitytė-Rae" userId="2b182fd3-f2cc-4ce6-bcdb-0411a6866d72" providerId="ADAL" clId="{2B7B5356-86CC-4ED4-A8B9-D872CB35FCB0}" dt="2023-11-10T09:01:16.296" v="271"/>
          <ac:cxnSpMkLst>
            <pc:docMk/>
            <pc:sldMk cId="27432599" sldId="1743"/>
            <ac:cxnSpMk id="51" creationId="{C8E0761E-5392-5D1D-236F-B88F52D0C480}"/>
          </ac:cxnSpMkLst>
        </pc:cxnChg>
        <pc:cxnChg chg="add mod">
          <ac:chgData name="Monika Parafinaitytė-Rae" userId="2b182fd3-f2cc-4ce6-bcdb-0411a6866d72" providerId="ADAL" clId="{2B7B5356-86CC-4ED4-A8B9-D872CB35FCB0}" dt="2023-11-10T09:01:16.296" v="271"/>
          <ac:cxnSpMkLst>
            <pc:docMk/>
            <pc:sldMk cId="27432599" sldId="1743"/>
            <ac:cxnSpMk id="52" creationId="{AC3A3106-5BB6-F5A2-D259-569263BF9AEC}"/>
          </ac:cxnSpMkLst>
        </pc:cxnChg>
        <pc:cxnChg chg="add mod">
          <ac:chgData name="Monika Parafinaitytė-Rae" userId="2b182fd3-f2cc-4ce6-bcdb-0411a6866d72" providerId="ADAL" clId="{2B7B5356-86CC-4ED4-A8B9-D872CB35FCB0}" dt="2023-11-10T09:01:16.296" v="271"/>
          <ac:cxnSpMkLst>
            <pc:docMk/>
            <pc:sldMk cId="27432599" sldId="1743"/>
            <ac:cxnSpMk id="54" creationId="{C20E64EC-DDE2-E3D5-D54D-EACE283E1D1A}"/>
          </ac:cxnSpMkLst>
        </pc:cxnChg>
        <pc:cxnChg chg="add mod">
          <ac:chgData name="Monika Parafinaitytė-Rae" userId="2b182fd3-f2cc-4ce6-bcdb-0411a6866d72" providerId="ADAL" clId="{2B7B5356-86CC-4ED4-A8B9-D872CB35FCB0}" dt="2023-11-10T09:01:16.296" v="271"/>
          <ac:cxnSpMkLst>
            <pc:docMk/>
            <pc:sldMk cId="27432599" sldId="1743"/>
            <ac:cxnSpMk id="56" creationId="{43966B48-F9D7-9D6C-0B81-F4E9BE20A40B}"/>
          </ac:cxnSpMkLst>
        </pc:cxnChg>
        <pc:cxnChg chg="add mod">
          <ac:chgData name="Monika Parafinaitytė-Rae" userId="2b182fd3-f2cc-4ce6-bcdb-0411a6866d72" providerId="ADAL" clId="{2B7B5356-86CC-4ED4-A8B9-D872CB35FCB0}" dt="2023-11-10T09:01:16.296" v="271"/>
          <ac:cxnSpMkLst>
            <pc:docMk/>
            <pc:sldMk cId="27432599" sldId="1743"/>
            <ac:cxnSpMk id="61" creationId="{FF6AAC55-CDE8-7E15-A230-42361E981C71}"/>
          </ac:cxnSpMkLst>
        </pc:cxnChg>
        <pc:cxnChg chg="add mod">
          <ac:chgData name="Monika Parafinaitytė-Rae" userId="2b182fd3-f2cc-4ce6-bcdb-0411a6866d72" providerId="ADAL" clId="{2B7B5356-86CC-4ED4-A8B9-D872CB35FCB0}" dt="2023-11-10T09:01:16.296" v="271"/>
          <ac:cxnSpMkLst>
            <pc:docMk/>
            <pc:sldMk cId="27432599" sldId="1743"/>
            <ac:cxnSpMk id="62" creationId="{D6519380-A97D-A962-7729-6DB2D37F100A}"/>
          </ac:cxnSpMkLst>
        </pc:cxnChg>
        <pc:cxnChg chg="add mod">
          <ac:chgData name="Monika Parafinaitytė-Rae" userId="2b182fd3-f2cc-4ce6-bcdb-0411a6866d72" providerId="ADAL" clId="{2B7B5356-86CC-4ED4-A8B9-D872CB35FCB0}" dt="2023-11-10T09:01:16.296" v="271"/>
          <ac:cxnSpMkLst>
            <pc:docMk/>
            <pc:sldMk cId="27432599" sldId="1743"/>
            <ac:cxnSpMk id="63" creationId="{6B2AA849-C7BA-FE63-1AAD-AB4C948A5CFC}"/>
          </ac:cxnSpMkLst>
        </pc:cxnChg>
        <pc:cxnChg chg="add mod">
          <ac:chgData name="Monika Parafinaitytė-Rae" userId="2b182fd3-f2cc-4ce6-bcdb-0411a6866d72" providerId="ADAL" clId="{2B7B5356-86CC-4ED4-A8B9-D872CB35FCB0}" dt="2023-11-10T09:01:16.296" v="271"/>
          <ac:cxnSpMkLst>
            <pc:docMk/>
            <pc:sldMk cId="27432599" sldId="1743"/>
            <ac:cxnSpMk id="64" creationId="{8C049751-7D41-D659-1A73-5600C46595C5}"/>
          </ac:cxnSpMkLst>
        </pc:cxnChg>
        <pc:cxnChg chg="add mod">
          <ac:chgData name="Monika Parafinaitytė-Rae" userId="2b182fd3-f2cc-4ce6-bcdb-0411a6866d72" providerId="ADAL" clId="{2B7B5356-86CC-4ED4-A8B9-D872CB35FCB0}" dt="2023-11-10T09:01:16.296" v="271"/>
          <ac:cxnSpMkLst>
            <pc:docMk/>
            <pc:sldMk cId="27432599" sldId="1743"/>
            <ac:cxnSpMk id="67" creationId="{26990BD5-4FD8-D3D1-3500-A70156D51B36}"/>
          </ac:cxnSpMkLst>
        </pc:cxnChg>
        <pc:cxnChg chg="add mod">
          <ac:chgData name="Monika Parafinaitytė-Rae" userId="2b182fd3-f2cc-4ce6-bcdb-0411a6866d72" providerId="ADAL" clId="{2B7B5356-86CC-4ED4-A8B9-D872CB35FCB0}" dt="2023-11-10T09:01:16.296" v="271"/>
          <ac:cxnSpMkLst>
            <pc:docMk/>
            <pc:sldMk cId="27432599" sldId="1743"/>
            <ac:cxnSpMk id="68" creationId="{BD1DC6F3-1CD7-2608-D175-A1B5109D05E6}"/>
          </ac:cxnSpMkLst>
        </pc:cxnChg>
        <pc:cxnChg chg="add mod">
          <ac:chgData name="Monika Parafinaitytė-Rae" userId="2b182fd3-f2cc-4ce6-bcdb-0411a6866d72" providerId="ADAL" clId="{2B7B5356-86CC-4ED4-A8B9-D872CB35FCB0}" dt="2023-11-10T09:01:16.296" v="271"/>
          <ac:cxnSpMkLst>
            <pc:docMk/>
            <pc:sldMk cId="27432599" sldId="1743"/>
            <ac:cxnSpMk id="69" creationId="{C0B6D196-EBB2-56ED-C074-3EBF6DBA5DA5}"/>
          </ac:cxnSpMkLst>
        </pc:cxnChg>
        <pc:cxnChg chg="add mod">
          <ac:chgData name="Monika Parafinaitytė-Rae" userId="2b182fd3-f2cc-4ce6-bcdb-0411a6866d72" providerId="ADAL" clId="{2B7B5356-86CC-4ED4-A8B9-D872CB35FCB0}" dt="2023-11-10T09:01:16.296" v="271"/>
          <ac:cxnSpMkLst>
            <pc:docMk/>
            <pc:sldMk cId="27432599" sldId="1743"/>
            <ac:cxnSpMk id="70" creationId="{CFBD4EA0-A3C4-38A6-ED05-A5C16384935B}"/>
          </ac:cxnSpMkLst>
        </pc:cxnChg>
        <pc:cxnChg chg="add mod">
          <ac:chgData name="Monika Parafinaitytė-Rae" userId="2b182fd3-f2cc-4ce6-bcdb-0411a6866d72" providerId="ADAL" clId="{2B7B5356-86CC-4ED4-A8B9-D872CB35FCB0}" dt="2023-11-10T09:01:16.296" v="271"/>
          <ac:cxnSpMkLst>
            <pc:docMk/>
            <pc:sldMk cId="27432599" sldId="1743"/>
            <ac:cxnSpMk id="72" creationId="{837D6A8E-8BF5-8615-F796-E4C2964A0751}"/>
          </ac:cxnSpMkLst>
        </pc:cxnChg>
        <pc:cxnChg chg="add mod">
          <ac:chgData name="Monika Parafinaitytė-Rae" userId="2b182fd3-f2cc-4ce6-bcdb-0411a6866d72" providerId="ADAL" clId="{2B7B5356-86CC-4ED4-A8B9-D872CB35FCB0}" dt="2023-11-10T09:01:16.296" v="271"/>
          <ac:cxnSpMkLst>
            <pc:docMk/>
            <pc:sldMk cId="27432599" sldId="1743"/>
            <ac:cxnSpMk id="73" creationId="{001DDF87-384A-2DA0-B70F-0BA2C86B856F}"/>
          </ac:cxnSpMkLst>
        </pc:cxnChg>
        <pc:cxnChg chg="mod">
          <ac:chgData name="Monika Parafinaitytė-Rae" userId="2b182fd3-f2cc-4ce6-bcdb-0411a6866d72" providerId="ADAL" clId="{2B7B5356-86CC-4ED4-A8B9-D872CB35FCB0}" dt="2023-11-10T09:01:16.296" v="271"/>
          <ac:cxnSpMkLst>
            <pc:docMk/>
            <pc:sldMk cId="27432599" sldId="1743"/>
            <ac:cxnSpMk id="75" creationId="{654DF36E-C9FF-1DFB-1A2E-AC89AD35FD2F}"/>
          </ac:cxnSpMkLst>
        </pc:cxnChg>
        <pc:cxnChg chg="add mod">
          <ac:chgData name="Monika Parafinaitytė-Rae" userId="2b182fd3-f2cc-4ce6-bcdb-0411a6866d72" providerId="ADAL" clId="{2B7B5356-86CC-4ED4-A8B9-D872CB35FCB0}" dt="2023-11-10T09:01:16.296" v="271"/>
          <ac:cxnSpMkLst>
            <pc:docMk/>
            <pc:sldMk cId="27432599" sldId="1743"/>
            <ac:cxnSpMk id="78" creationId="{19F63322-6196-5039-58BC-99D7CFFF84D1}"/>
          </ac:cxnSpMkLst>
        </pc:cxnChg>
        <pc:cxnChg chg="mod">
          <ac:chgData name="Monika Parafinaitytė-Rae" userId="2b182fd3-f2cc-4ce6-bcdb-0411a6866d72" providerId="ADAL" clId="{2B7B5356-86CC-4ED4-A8B9-D872CB35FCB0}" dt="2023-11-10T09:01:16.296" v="271"/>
          <ac:cxnSpMkLst>
            <pc:docMk/>
            <pc:sldMk cId="27432599" sldId="1743"/>
            <ac:cxnSpMk id="82" creationId="{5EC6A6FE-87F5-2F54-A3CB-BE115620FFC6}"/>
          </ac:cxnSpMkLst>
        </pc:cxnChg>
        <pc:cxnChg chg="add mod">
          <ac:chgData name="Monika Parafinaitytė-Rae" userId="2b182fd3-f2cc-4ce6-bcdb-0411a6866d72" providerId="ADAL" clId="{2B7B5356-86CC-4ED4-A8B9-D872CB35FCB0}" dt="2023-11-10T09:01:16.296" v="271"/>
          <ac:cxnSpMkLst>
            <pc:docMk/>
            <pc:sldMk cId="27432599" sldId="1743"/>
            <ac:cxnSpMk id="85" creationId="{4AEF520A-7E18-6FA7-C8AD-D6567DDCB8CC}"/>
          </ac:cxnSpMkLst>
        </pc:cxnChg>
        <pc:cxnChg chg="add mod">
          <ac:chgData name="Monika Parafinaitytė-Rae" userId="2b182fd3-f2cc-4ce6-bcdb-0411a6866d72" providerId="ADAL" clId="{2B7B5356-86CC-4ED4-A8B9-D872CB35FCB0}" dt="2023-11-10T09:01:16.296" v="271"/>
          <ac:cxnSpMkLst>
            <pc:docMk/>
            <pc:sldMk cId="27432599" sldId="1743"/>
            <ac:cxnSpMk id="86" creationId="{82B89F94-8734-B093-A8D5-B086FEC3AEFE}"/>
          </ac:cxnSpMkLst>
        </pc:cxnChg>
        <pc:cxnChg chg="mod">
          <ac:chgData name="Monika Parafinaitytė-Rae" userId="2b182fd3-f2cc-4ce6-bcdb-0411a6866d72" providerId="ADAL" clId="{2B7B5356-86CC-4ED4-A8B9-D872CB35FCB0}" dt="2023-11-10T09:01:16.296" v="271"/>
          <ac:cxnSpMkLst>
            <pc:docMk/>
            <pc:sldMk cId="27432599" sldId="1743"/>
            <ac:cxnSpMk id="89" creationId="{387E220D-2584-7734-EC26-8783D2E850FB}"/>
          </ac:cxnSpMkLst>
        </pc:cxnChg>
        <pc:cxnChg chg="add mod">
          <ac:chgData name="Monika Parafinaitytė-Rae" userId="2b182fd3-f2cc-4ce6-bcdb-0411a6866d72" providerId="ADAL" clId="{2B7B5356-86CC-4ED4-A8B9-D872CB35FCB0}" dt="2023-11-10T09:01:16.296" v="271"/>
          <ac:cxnSpMkLst>
            <pc:docMk/>
            <pc:sldMk cId="27432599" sldId="1743"/>
            <ac:cxnSpMk id="92" creationId="{DA9E0F62-601C-B106-5CF9-9313E8111CB6}"/>
          </ac:cxnSpMkLst>
        </pc:cxnChg>
        <pc:cxnChg chg="add mod">
          <ac:chgData name="Monika Parafinaitytė-Rae" userId="2b182fd3-f2cc-4ce6-bcdb-0411a6866d72" providerId="ADAL" clId="{2B7B5356-86CC-4ED4-A8B9-D872CB35FCB0}" dt="2023-11-10T09:01:16.296" v="271"/>
          <ac:cxnSpMkLst>
            <pc:docMk/>
            <pc:sldMk cId="27432599" sldId="1743"/>
            <ac:cxnSpMk id="93" creationId="{9E1B1339-F74C-F866-65F3-492CAF04FA04}"/>
          </ac:cxnSpMkLst>
        </pc:cxnChg>
        <pc:cxnChg chg="mod">
          <ac:chgData name="Monika Parafinaitytė-Rae" userId="2b182fd3-f2cc-4ce6-bcdb-0411a6866d72" providerId="ADAL" clId="{2B7B5356-86CC-4ED4-A8B9-D872CB35FCB0}" dt="2023-11-10T09:01:16.296" v="271"/>
          <ac:cxnSpMkLst>
            <pc:docMk/>
            <pc:sldMk cId="27432599" sldId="1743"/>
            <ac:cxnSpMk id="95" creationId="{37D346B5-53B2-B17C-5EA9-ABB37BAB200F}"/>
          </ac:cxnSpMkLst>
        </pc:cxnChg>
        <pc:cxnChg chg="add mod">
          <ac:chgData name="Monika Parafinaitytė-Rae" userId="2b182fd3-f2cc-4ce6-bcdb-0411a6866d72" providerId="ADAL" clId="{2B7B5356-86CC-4ED4-A8B9-D872CB35FCB0}" dt="2023-11-10T09:01:16.296" v="271"/>
          <ac:cxnSpMkLst>
            <pc:docMk/>
            <pc:sldMk cId="27432599" sldId="1743"/>
            <ac:cxnSpMk id="98" creationId="{B3DAD05F-B6A3-F5DD-154A-7B848D893FE0}"/>
          </ac:cxnSpMkLst>
        </pc:cxnChg>
        <pc:cxnChg chg="mod">
          <ac:chgData name="Monika Parafinaitytė-Rae" userId="2b182fd3-f2cc-4ce6-bcdb-0411a6866d72" providerId="ADAL" clId="{2B7B5356-86CC-4ED4-A8B9-D872CB35FCB0}" dt="2023-11-10T09:04:31.104" v="300" actId="478"/>
          <ac:cxnSpMkLst>
            <pc:docMk/>
            <pc:sldMk cId="27432599" sldId="1743"/>
            <ac:cxnSpMk id="101" creationId="{86BFF482-1584-F8BD-E051-55F7DF6593A4}"/>
          </ac:cxnSpMkLst>
        </pc:cxnChg>
        <pc:cxnChg chg="add mod">
          <ac:chgData name="Monika Parafinaitytė-Rae" userId="2b182fd3-f2cc-4ce6-bcdb-0411a6866d72" providerId="ADAL" clId="{2B7B5356-86CC-4ED4-A8B9-D872CB35FCB0}" dt="2023-11-10T09:04:31.104" v="300" actId="478"/>
          <ac:cxnSpMkLst>
            <pc:docMk/>
            <pc:sldMk cId="27432599" sldId="1743"/>
            <ac:cxnSpMk id="103" creationId="{52ECF63C-E073-1972-9BA4-90678F2C69A0}"/>
          </ac:cxnSpMkLst>
        </pc:cxnChg>
      </pc:sldChg>
      <pc:sldChg chg="addSp delSp modSp mod">
        <pc:chgData name="Monika Parafinaitytė-Rae" userId="2b182fd3-f2cc-4ce6-bcdb-0411a6866d72" providerId="ADAL" clId="{2B7B5356-86CC-4ED4-A8B9-D872CB35FCB0}" dt="2023-11-10T11:01:19.412" v="1927" actId="1076"/>
        <pc:sldMkLst>
          <pc:docMk/>
          <pc:sldMk cId="1135318289" sldId="1744"/>
        </pc:sldMkLst>
        <pc:spChg chg="mod">
          <ac:chgData name="Monika Parafinaitytė-Rae" userId="2b182fd3-f2cc-4ce6-bcdb-0411a6866d72" providerId="ADAL" clId="{2B7B5356-86CC-4ED4-A8B9-D872CB35FCB0}" dt="2023-11-10T11:00:35.930" v="1915" actId="14100"/>
          <ac:spMkLst>
            <pc:docMk/>
            <pc:sldMk cId="1135318289" sldId="1744"/>
            <ac:spMk id="3" creationId="{4BF62EC0-A99C-5E42-37FC-0F49B4F5E3C0}"/>
          </ac:spMkLst>
        </pc:spChg>
        <pc:spChg chg="add mod">
          <ac:chgData name="Monika Parafinaitytė-Rae" userId="2b182fd3-f2cc-4ce6-bcdb-0411a6866d72" providerId="ADAL" clId="{2B7B5356-86CC-4ED4-A8B9-D872CB35FCB0}" dt="2023-11-10T11:01:14.062" v="1926" actId="1076"/>
          <ac:spMkLst>
            <pc:docMk/>
            <pc:sldMk cId="1135318289" sldId="1744"/>
            <ac:spMk id="7" creationId="{8930923C-5735-7084-51A0-058997C5B061}"/>
          </ac:spMkLst>
        </pc:spChg>
        <pc:picChg chg="mod">
          <ac:chgData name="Monika Parafinaitytė-Rae" userId="2b182fd3-f2cc-4ce6-bcdb-0411a6866d72" providerId="ADAL" clId="{2B7B5356-86CC-4ED4-A8B9-D872CB35FCB0}" dt="2023-11-10T11:00:23.213" v="1912" actId="1076"/>
          <ac:picMkLst>
            <pc:docMk/>
            <pc:sldMk cId="1135318289" sldId="1744"/>
            <ac:picMk id="5" creationId="{ACCA7714-84AF-B440-3418-9CDF9308786A}"/>
          </ac:picMkLst>
        </pc:picChg>
        <pc:picChg chg="mod">
          <ac:chgData name="Monika Parafinaitytė-Rae" userId="2b182fd3-f2cc-4ce6-bcdb-0411a6866d72" providerId="ADAL" clId="{2B7B5356-86CC-4ED4-A8B9-D872CB35FCB0}" dt="2023-11-10T11:01:19.412" v="1927" actId="1076"/>
          <ac:picMkLst>
            <pc:docMk/>
            <pc:sldMk cId="1135318289" sldId="1744"/>
            <ac:picMk id="8" creationId="{792B0144-60FA-11CD-CD8D-9638C61C5221}"/>
          </ac:picMkLst>
        </pc:picChg>
        <pc:picChg chg="del">
          <ac:chgData name="Monika Parafinaitytė-Rae" userId="2b182fd3-f2cc-4ce6-bcdb-0411a6866d72" providerId="ADAL" clId="{2B7B5356-86CC-4ED4-A8B9-D872CB35FCB0}" dt="2023-11-10T10:58:30.197" v="1884" actId="478"/>
          <ac:picMkLst>
            <pc:docMk/>
            <pc:sldMk cId="1135318289" sldId="1744"/>
            <ac:picMk id="27" creationId="{EAF38F57-6FB7-629D-040C-C469C7619580}"/>
          </ac:picMkLst>
        </pc:picChg>
        <pc:picChg chg="mod">
          <ac:chgData name="Monika Parafinaitytė-Rae" userId="2b182fd3-f2cc-4ce6-bcdb-0411a6866d72" providerId="ADAL" clId="{2B7B5356-86CC-4ED4-A8B9-D872CB35FCB0}" dt="2023-11-10T11:00:23.213" v="1912" actId="1076"/>
          <ac:picMkLst>
            <pc:docMk/>
            <pc:sldMk cId="1135318289" sldId="1744"/>
            <ac:picMk id="1028" creationId="{5DEAD043-F5A3-2C3E-D3F1-5827512270DC}"/>
          </ac:picMkLst>
        </pc:picChg>
        <pc:picChg chg="mod">
          <ac:chgData name="Monika Parafinaitytė-Rae" userId="2b182fd3-f2cc-4ce6-bcdb-0411a6866d72" providerId="ADAL" clId="{2B7B5356-86CC-4ED4-A8B9-D872CB35FCB0}" dt="2023-11-10T11:00:23.213" v="1912" actId="1076"/>
          <ac:picMkLst>
            <pc:docMk/>
            <pc:sldMk cId="1135318289" sldId="1744"/>
            <ac:picMk id="2052" creationId="{DB855668-1B7A-6731-0A13-EA37CA77896F}"/>
          </ac:picMkLst>
        </pc:picChg>
      </pc:sldChg>
      <pc:sldChg chg="modSp new mod">
        <pc:chgData name="Monika Parafinaitytė-Rae" userId="2b182fd3-f2cc-4ce6-bcdb-0411a6866d72" providerId="ADAL" clId="{2B7B5356-86CC-4ED4-A8B9-D872CB35FCB0}" dt="2023-11-10T09:31:07.279" v="828"/>
        <pc:sldMkLst>
          <pc:docMk/>
          <pc:sldMk cId="1565888603" sldId="1744"/>
        </pc:sldMkLst>
        <pc:spChg chg="mod">
          <ac:chgData name="Monika Parafinaitytė-Rae" userId="2b182fd3-f2cc-4ce6-bcdb-0411a6866d72" providerId="ADAL" clId="{2B7B5356-86CC-4ED4-A8B9-D872CB35FCB0}" dt="2023-11-10T09:31:07.279" v="828"/>
          <ac:spMkLst>
            <pc:docMk/>
            <pc:sldMk cId="1565888603" sldId="1744"/>
            <ac:spMk id="3" creationId="{E0CC2EBB-6593-ED3C-659C-485E45B5626B}"/>
          </ac:spMkLst>
        </pc:spChg>
      </pc:sldChg>
      <pc:sldChg chg="new del">
        <pc:chgData name="Monika Parafinaitytė-Rae" userId="2b182fd3-f2cc-4ce6-bcdb-0411a6866d72" providerId="ADAL" clId="{2B7B5356-86CC-4ED4-A8B9-D872CB35FCB0}" dt="2023-11-10T08:21:12.670" v="25" actId="680"/>
        <pc:sldMkLst>
          <pc:docMk/>
          <pc:sldMk cId="1921456308" sldId="1744"/>
        </pc:sldMkLst>
      </pc:sldChg>
      <pc:sldChg chg="modSp new del mod ord">
        <pc:chgData name="Monika Parafinaitytė-Rae" userId="2b182fd3-f2cc-4ce6-bcdb-0411a6866d72" providerId="ADAL" clId="{2B7B5356-86CC-4ED4-A8B9-D872CB35FCB0}" dt="2023-11-10T09:51:34.371" v="1094" actId="47"/>
        <pc:sldMkLst>
          <pc:docMk/>
          <pc:sldMk cId="676913989" sldId="1745"/>
        </pc:sldMkLst>
        <pc:spChg chg="mod">
          <ac:chgData name="Monika Parafinaitytė-Rae" userId="2b182fd3-f2cc-4ce6-bcdb-0411a6866d72" providerId="ADAL" clId="{2B7B5356-86CC-4ED4-A8B9-D872CB35FCB0}" dt="2023-11-10T08:28:14.886" v="106" actId="20577"/>
          <ac:spMkLst>
            <pc:docMk/>
            <pc:sldMk cId="676913989" sldId="1745"/>
            <ac:spMk id="3" creationId="{37E80240-70D2-F242-B43D-47FDF743D24B}"/>
          </ac:spMkLst>
        </pc:spChg>
      </pc:sldChg>
      <pc:sldChg chg="addSp modSp new mod addCm">
        <pc:chgData name="Monika Parafinaitytė-Rae" userId="2b182fd3-f2cc-4ce6-bcdb-0411a6866d72" providerId="ADAL" clId="{2B7B5356-86CC-4ED4-A8B9-D872CB35FCB0}" dt="2023-11-10T11:24:47.253" v="2450"/>
        <pc:sldMkLst>
          <pc:docMk/>
          <pc:sldMk cId="1359690176" sldId="1746"/>
        </pc:sldMkLst>
        <pc:spChg chg="add mod">
          <ac:chgData name="Monika Parafinaitytė-Rae" userId="2b182fd3-f2cc-4ce6-bcdb-0411a6866d72" providerId="ADAL" clId="{2B7B5356-86CC-4ED4-A8B9-D872CB35FCB0}" dt="2023-11-10T08:59:59.274" v="264" actId="1076"/>
          <ac:spMkLst>
            <pc:docMk/>
            <pc:sldMk cId="1359690176" sldId="1746"/>
            <ac:spMk id="5" creationId="{DCC2505E-3A36-79F8-36E1-73456480595F}"/>
          </ac:spMkLst>
        </pc:spChg>
        <pc:spChg chg="add mod">
          <ac:chgData name="Monika Parafinaitytė-Rae" userId="2b182fd3-f2cc-4ce6-bcdb-0411a6866d72" providerId="ADAL" clId="{2B7B5356-86CC-4ED4-A8B9-D872CB35FCB0}" dt="2023-11-10T11:04:40.411" v="2095" actId="1037"/>
          <ac:spMkLst>
            <pc:docMk/>
            <pc:sldMk cId="1359690176" sldId="1746"/>
            <ac:spMk id="6" creationId="{87B4D87D-6DB5-2E7D-FE03-B8360D08AE66}"/>
          </ac:spMkLst>
        </pc:spChg>
        <pc:spChg chg="add mod">
          <ac:chgData name="Monika Parafinaitytė-Rae" userId="2b182fd3-f2cc-4ce6-bcdb-0411a6866d72" providerId="ADAL" clId="{2B7B5356-86CC-4ED4-A8B9-D872CB35FCB0}" dt="2023-11-10T11:04:40.411" v="2095" actId="1037"/>
          <ac:spMkLst>
            <pc:docMk/>
            <pc:sldMk cId="1359690176" sldId="1746"/>
            <ac:spMk id="7" creationId="{4F90EC18-F0F1-9B77-2049-ED9BDE934F89}"/>
          </ac:spMkLst>
        </pc:spChg>
        <pc:spChg chg="add mod">
          <ac:chgData name="Monika Parafinaitytė-Rae" userId="2b182fd3-f2cc-4ce6-bcdb-0411a6866d72" providerId="ADAL" clId="{2B7B5356-86CC-4ED4-A8B9-D872CB35FCB0}" dt="2023-11-10T11:04:40.411" v="2095" actId="1037"/>
          <ac:spMkLst>
            <pc:docMk/>
            <pc:sldMk cId="1359690176" sldId="1746"/>
            <ac:spMk id="8" creationId="{B3061E28-87CE-ADAB-3D25-0B5B06137BA6}"/>
          </ac:spMkLst>
        </pc:spChg>
        <pc:spChg chg="add mod">
          <ac:chgData name="Monika Parafinaitytė-Rae" userId="2b182fd3-f2cc-4ce6-bcdb-0411a6866d72" providerId="ADAL" clId="{2B7B5356-86CC-4ED4-A8B9-D872CB35FCB0}" dt="2023-11-10T11:05:22.994" v="2137" actId="1076"/>
          <ac:spMkLst>
            <pc:docMk/>
            <pc:sldMk cId="1359690176" sldId="1746"/>
            <ac:spMk id="9" creationId="{29D0DA2E-E2EB-27D2-1CB8-D98674BC991B}"/>
          </ac:spMkLst>
        </pc:spChg>
        <pc:spChg chg="add mod">
          <ac:chgData name="Monika Parafinaitytė-Rae" userId="2b182fd3-f2cc-4ce6-bcdb-0411a6866d72" providerId="ADAL" clId="{2B7B5356-86CC-4ED4-A8B9-D872CB35FCB0}" dt="2023-11-10T11:05:57.144" v="2170" actId="1036"/>
          <ac:spMkLst>
            <pc:docMk/>
            <pc:sldMk cId="1359690176" sldId="1746"/>
            <ac:spMk id="10" creationId="{931850FB-1065-742C-F25F-CBD0611C5E63}"/>
          </ac:spMkLst>
        </pc:spChg>
        <pc:spChg chg="add mod">
          <ac:chgData name="Monika Parafinaitytė-Rae" userId="2b182fd3-f2cc-4ce6-bcdb-0411a6866d72" providerId="ADAL" clId="{2B7B5356-86CC-4ED4-A8B9-D872CB35FCB0}" dt="2023-11-10T11:06:26.694" v="2219" actId="1076"/>
          <ac:spMkLst>
            <pc:docMk/>
            <pc:sldMk cId="1359690176" sldId="1746"/>
            <ac:spMk id="11" creationId="{25CCFD01-581F-33FD-0B88-627B250182A4}"/>
          </ac:spMkLst>
        </pc:spChg>
        <pc:spChg chg="add mod">
          <ac:chgData name="Monika Parafinaitytė-Rae" userId="2b182fd3-f2cc-4ce6-bcdb-0411a6866d72" providerId="ADAL" clId="{2B7B5356-86CC-4ED4-A8B9-D872CB35FCB0}" dt="2023-11-10T11:07:15.860" v="2282" actId="1035"/>
          <ac:spMkLst>
            <pc:docMk/>
            <pc:sldMk cId="1359690176" sldId="1746"/>
            <ac:spMk id="12" creationId="{EB0FAAD3-E9D5-B6FB-79BE-E38581DAACDB}"/>
          </ac:spMkLst>
        </pc:spChg>
        <pc:spChg chg="add mod">
          <ac:chgData name="Monika Parafinaitytė-Rae" userId="2b182fd3-f2cc-4ce6-bcdb-0411a6866d72" providerId="ADAL" clId="{2B7B5356-86CC-4ED4-A8B9-D872CB35FCB0}" dt="2023-11-10T11:07:09.977" v="2280" actId="1076"/>
          <ac:spMkLst>
            <pc:docMk/>
            <pc:sldMk cId="1359690176" sldId="1746"/>
            <ac:spMk id="13" creationId="{A14CB5E5-6193-EF2C-881B-B4DDECC309E3}"/>
          </ac:spMkLst>
        </pc:spChg>
        <pc:spChg chg="add mod">
          <ac:chgData name="Monika Parafinaitytė-Rae" userId="2b182fd3-f2cc-4ce6-bcdb-0411a6866d72" providerId="ADAL" clId="{2B7B5356-86CC-4ED4-A8B9-D872CB35FCB0}" dt="2023-11-10T11:07:57.727" v="2315" actId="1035"/>
          <ac:spMkLst>
            <pc:docMk/>
            <pc:sldMk cId="1359690176" sldId="1746"/>
            <ac:spMk id="14" creationId="{49DDACE0-08B4-D540-0B1C-4BE61E74EEB7}"/>
          </ac:spMkLst>
        </pc:spChg>
        <pc:spChg chg="add mod">
          <ac:chgData name="Monika Parafinaitytė-Rae" userId="2b182fd3-f2cc-4ce6-bcdb-0411a6866d72" providerId="ADAL" clId="{2B7B5356-86CC-4ED4-A8B9-D872CB35FCB0}" dt="2023-11-10T11:09:15.277" v="2413" actId="1076"/>
          <ac:spMkLst>
            <pc:docMk/>
            <pc:sldMk cId="1359690176" sldId="1746"/>
            <ac:spMk id="15" creationId="{EEF9B088-B266-B9C5-1425-386DC47DBA17}"/>
          </ac:spMkLst>
        </pc:spChg>
        <pc:spChg chg="add mod">
          <ac:chgData name="Monika Parafinaitytė-Rae" userId="2b182fd3-f2cc-4ce6-bcdb-0411a6866d72" providerId="ADAL" clId="{2B7B5356-86CC-4ED4-A8B9-D872CB35FCB0}" dt="2023-11-10T11:08:49.510" v="2381" actId="1036"/>
          <ac:spMkLst>
            <pc:docMk/>
            <pc:sldMk cId="1359690176" sldId="1746"/>
            <ac:spMk id="16" creationId="{7A87C5BC-14BE-8789-17EB-46C0DC7636B3}"/>
          </ac:spMkLst>
        </pc:spChg>
        <pc:spChg chg="add mod">
          <ac:chgData name="Monika Parafinaitytė-Rae" userId="2b182fd3-f2cc-4ce6-bcdb-0411a6866d72" providerId="ADAL" clId="{2B7B5356-86CC-4ED4-A8B9-D872CB35FCB0}" dt="2023-11-10T11:20:39.155" v="2448" actId="1076"/>
          <ac:spMkLst>
            <pc:docMk/>
            <pc:sldMk cId="1359690176" sldId="1746"/>
            <ac:spMk id="17" creationId="{DE6B90D3-700E-EE70-C7CA-915568DD1E82}"/>
          </ac:spMkLst>
        </pc:spChg>
        <pc:spChg chg="add mod">
          <ac:chgData name="Monika Parafinaitytė-Rae" userId="2b182fd3-f2cc-4ce6-bcdb-0411a6866d72" providerId="ADAL" clId="{2B7B5356-86CC-4ED4-A8B9-D872CB35FCB0}" dt="2023-11-10T11:20:39.155" v="2448" actId="1076"/>
          <ac:spMkLst>
            <pc:docMk/>
            <pc:sldMk cId="1359690176" sldId="1746"/>
            <ac:spMk id="18" creationId="{C0350A45-E210-797E-C63C-2D0FA8D00BCE}"/>
          </ac:spMkLst>
        </pc:spChg>
        <pc:spChg chg="add mod">
          <ac:chgData name="Monika Parafinaitytė-Rae" userId="2b182fd3-f2cc-4ce6-bcdb-0411a6866d72" providerId="ADAL" clId="{2B7B5356-86CC-4ED4-A8B9-D872CB35FCB0}" dt="2023-11-10T11:20:39.155" v="2448" actId="1076"/>
          <ac:spMkLst>
            <pc:docMk/>
            <pc:sldMk cId="1359690176" sldId="1746"/>
            <ac:spMk id="19" creationId="{B03BDC4E-FD23-59DD-DEFA-8A8D26C36766}"/>
          </ac:spMkLst>
        </pc:spChg>
        <pc:spChg chg="add mod">
          <ac:chgData name="Monika Parafinaitytė-Rae" userId="2b182fd3-f2cc-4ce6-bcdb-0411a6866d72" providerId="ADAL" clId="{2B7B5356-86CC-4ED4-A8B9-D872CB35FCB0}" dt="2023-11-10T11:20:39.155" v="2448" actId="1076"/>
          <ac:spMkLst>
            <pc:docMk/>
            <pc:sldMk cId="1359690176" sldId="1746"/>
            <ac:spMk id="20" creationId="{465E8B7B-E36E-ACCD-FDCA-80E63022520F}"/>
          </ac:spMkLst>
        </pc:spChg>
        <pc:picChg chg="add mod">
          <ac:chgData name="Monika Parafinaitytė-Rae" userId="2b182fd3-f2cc-4ce6-bcdb-0411a6866d72" providerId="ADAL" clId="{2B7B5356-86CC-4ED4-A8B9-D872CB35FCB0}" dt="2023-11-10T11:19:13.523" v="2416" actId="1076"/>
          <ac:picMkLst>
            <pc:docMk/>
            <pc:sldMk cId="1359690176" sldId="1746"/>
            <ac:picMk id="4" creationId="{58A84C6E-3CE4-6C38-4526-E08A4D401D6E}"/>
          </ac:picMkLst>
        </pc:picChg>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11:23:16.936" v="2449"/>
              <pc2:cmMkLst xmlns:pc2="http://schemas.microsoft.com/office/powerpoint/2019/9/main/command">
                <pc:docMk/>
                <pc:sldMk cId="1359690176" sldId="1746"/>
                <pc2:cmMk id="{17C48B9F-247B-4AD4-AB4A-95F80287C22C}"/>
              </pc2:cmMkLst>
            </pc226:cmChg>
            <pc226:cmChg xmlns:pc226="http://schemas.microsoft.com/office/powerpoint/2022/06/main/command" chg="add">
              <pc226:chgData name="Monika Parafinaitytė-Rae" userId="2b182fd3-f2cc-4ce6-bcdb-0411a6866d72" providerId="ADAL" clId="{2B7B5356-86CC-4ED4-A8B9-D872CB35FCB0}" dt="2023-11-10T11:24:47.253" v="2450"/>
              <pc2:cmMkLst xmlns:pc2="http://schemas.microsoft.com/office/powerpoint/2019/9/main/command">
                <pc:docMk/>
                <pc:sldMk cId="1359690176" sldId="1746"/>
                <pc2:cmMk id="{BE0676E5-DA9F-4D7E-8750-916D0DD5B5FA}"/>
              </pc2:cmMkLst>
            </pc226:cmChg>
          </p:ext>
        </pc:extLst>
      </pc:sldChg>
      <pc:sldChg chg="modSp mod">
        <pc:chgData name="Monika Parafinaitytė-Rae" userId="2b182fd3-f2cc-4ce6-bcdb-0411a6866d72" providerId="ADAL" clId="{2B7B5356-86CC-4ED4-A8B9-D872CB35FCB0}" dt="2023-11-10T11:13:57.741" v="2414" actId="20577"/>
        <pc:sldMkLst>
          <pc:docMk/>
          <pc:sldMk cId="27432599" sldId="1747"/>
        </pc:sldMkLst>
        <pc:spChg chg="mod">
          <ac:chgData name="Monika Parafinaitytė-Rae" userId="2b182fd3-f2cc-4ce6-bcdb-0411a6866d72" providerId="ADAL" clId="{2B7B5356-86CC-4ED4-A8B9-D872CB35FCB0}" dt="2023-11-10T11:13:57.741" v="2414" actId="20577"/>
          <ac:spMkLst>
            <pc:docMk/>
            <pc:sldMk cId="27432599" sldId="1747"/>
            <ac:spMk id="88" creationId="{74DBD52D-7314-02F2-2C7D-A0E1BC08A01D}"/>
          </ac:spMkLst>
        </pc:spChg>
      </pc:sldChg>
      <pc:sldChg chg="addSp delSp modSp mod">
        <pc:chgData name="Monika Parafinaitytė-Rae" userId="2b182fd3-f2cc-4ce6-bcdb-0411a6866d72" providerId="ADAL" clId="{2B7B5356-86CC-4ED4-A8B9-D872CB35FCB0}" dt="2023-11-10T11:26:35.453" v="2456" actId="13926"/>
        <pc:sldMkLst>
          <pc:docMk/>
          <pc:sldMk cId="1565888603" sldId="1748"/>
        </pc:sldMkLst>
        <pc:spChg chg="del">
          <ac:chgData name="Monika Parafinaitytė-Rae" userId="2b182fd3-f2cc-4ce6-bcdb-0411a6866d72" providerId="ADAL" clId="{2B7B5356-86CC-4ED4-A8B9-D872CB35FCB0}" dt="2023-11-10T09:43:12.225" v="860" actId="478"/>
          <ac:spMkLst>
            <pc:docMk/>
            <pc:sldMk cId="1565888603" sldId="1748"/>
            <ac:spMk id="2" creationId="{D159E3C7-F3F1-F45D-8063-E6D3340D7E50}"/>
          </ac:spMkLst>
        </pc:spChg>
        <pc:spChg chg="del mod">
          <ac:chgData name="Monika Parafinaitytė-Rae" userId="2b182fd3-f2cc-4ce6-bcdb-0411a6866d72" providerId="ADAL" clId="{2B7B5356-86CC-4ED4-A8B9-D872CB35FCB0}" dt="2023-11-10T09:43:27.374" v="863" actId="478"/>
          <ac:spMkLst>
            <pc:docMk/>
            <pc:sldMk cId="1565888603" sldId="1748"/>
            <ac:spMk id="3" creationId="{E0CC2EBB-6593-ED3C-659C-485E45B5626B}"/>
          </ac:spMkLst>
        </pc:spChg>
        <pc:spChg chg="add mod">
          <ac:chgData name="Monika Parafinaitytė-Rae" userId="2b182fd3-f2cc-4ce6-bcdb-0411a6866d72" providerId="ADAL" clId="{2B7B5356-86CC-4ED4-A8B9-D872CB35FCB0}" dt="2023-11-10T11:26:35.453" v="2456" actId="13926"/>
          <ac:spMkLst>
            <pc:docMk/>
            <pc:sldMk cId="1565888603" sldId="1748"/>
            <ac:spMk id="4" creationId="{A07BE50C-B301-0414-08C9-2993F140E97C}"/>
          </ac:spMkLst>
        </pc:spChg>
        <pc:spChg chg="add mod">
          <ac:chgData name="Monika Parafinaitytė-Rae" userId="2b182fd3-f2cc-4ce6-bcdb-0411a6866d72" providerId="ADAL" clId="{2B7B5356-86CC-4ED4-A8B9-D872CB35FCB0}" dt="2023-11-10T10:28:21.291" v="1527"/>
          <ac:spMkLst>
            <pc:docMk/>
            <pc:sldMk cId="1565888603" sldId="1748"/>
            <ac:spMk id="5" creationId="{5887467A-63B1-30C2-8398-4EAA198143CC}"/>
          </ac:spMkLst>
        </pc:spChg>
        <pc:spChg chg="add del mod">
          <ac:chgData name="Monika Parafinaitytė-Rae" userId="2b182fd3-f2cc-4ce6-bcdb-0411a6866d72" providerId="ADAL" clId="{2B7B5356-86CC-4ED4-A8B9-D872CB35FCB0}" dt="2023-11-10T09:49:17.888" v="1083" actId="22"/>
          <ac:spMkLst>
            <pc:docMk/>
            <pc:sldMk cId="1565888603" sldId="1748"/>
            <ac:spMk id="7" creationId="{52626433-FDCF-282B-EC4E-8972692D093A}"/>
          </ac:spMkLst>
        </pc:spChg>
        <pc:spChg chg="add del">
          <ac:chgData name="Monika Parafinaitytė-Rae" userId="2b182fd3-f2cc-4ce6-bcdb-0411a6866d72" providerId="ADAL" clId="{2B7B5356-86CC-4ED4-A8B9-D872CB35FCB0}" dt="2023-11-10T09:49:23.190" v="1085" actId="22"/>
          <ac:spMkLst>
            <pc:docMk/>
            <pc:sldMk cId="1565888603" sldId="1748"/>
            <ac:spMk id="9" creationId="{1380099F-8993-3DF4-3222-F5A0C460E5D0}"/>
          </ac:spMkLst>
        </pc:spChg>
        <pc:spChg chg="add mod">
          <ac:chgData name="Monika Parafinaitytė-Rae" userId="2b182fd3-f2cc-4ce6-bcdb-0411a6866d72" providerId="ADAL" clId="{2B7B5356-86CC-4ED4-A8B9-D872CB35FCB0}" dt="2023-11-10T10:28:24.509" v="1528"/>
          <ac:spMkLst>
            <pc:docMk/>
            <pc:sldMk cId="1565888603" sldId="1748"/>
            <ac:spMk id="11" creationId="{E524E551-C12E-C604-8A71-9762A8A2DFAF}"/>
          </ac:spMkLst>
        </pc:spChg>
      </pc:sldChg>
      <pc:sldChg chg="del">
        <pc:chgData name="Monika Parafinaitytė-Rae" userId="2b182fd3-f2cc-4ce6-bcdb-0411a6866d72" providerId="ADAL" clId="{2B7B5356-86CC-4ED4-A8B9-D872CB35FCB0}" dt="2023-11-10T10:51:23.783" v="1529" actId="47"/>
        <pc:sldMkLst>
          <pc:docMk/>
          <pc:sldMk cId="876134071" sldId="1749"/>
        </pc:sldMkLst>
      </pc:sldChg>
      <pc:sldChg chg="addSp delSp modSp add mod">
        <pc:chgData name="Monika Parafinaitytė-Rae" userId="2b182fd3-f2cc-4ce6-bcdb-0411a6866d72" providerId="ADAL" clId="{2B7B5356-86CC-4ED4-A8B9-D872CB35FCB0}" dt="2023-11-10T11:26:40.587" v="2457" actId="13926"/>
        <pc:sldMkLst>
          <pc:docMk/>
          <pc:sldMk cId="714591606" sldId="1750"/>
        </pc:sldMkLst>
        <pc:spChg chg="add del mod">
          <ac:chgData name="Monika Parafinaitytė-Rae" userId="2b182fd3-f2cc-4ce6-bcdb-0411a6866d72" providerId="ADAL" clId="{2B7B5356-86CC-4ED4-A8B9-D872CB35FCB0}" dt="2023-11-10T09:55:52.653" v="1172"/>
          <ac:spMkLst>
            <pc:docMk/>
            <pc:sldMk cId="714591606" sldId="1750"/>
            <ac:spMk id="2" creationId="{690582F9-7EE1-AF93-EF44-60D534B2A00F}"/>
          </ac:spMkLst>
        </pc:spChg>
        <pc:spChg chg="add del mod">
          <ac:chgData name="Monika Parafinaitytė-Rae" userId="2b182fd3-f2cc-4ce6-bcdb-0411a6866d72" providerId="ADAL" clId="{2B7B5356-86CC-4ED4-A8B9-D872CB35FCB0}" dt="2023-11-10T09:55:52.653" v="1172"/>
          <ac:spMkLst>
            <pc:docMk/>
            <pc:sldMk cId="714591606" sldId="1750"/>
            <ac:spMk id="3" creationId="{29B88F8D-292F-9FC6-1EE5-B1873C591F25}"/>
          </ac:spMkLst>
        </pc:spChg>
        <pc:spChg chg="mod">
          <ac:chgData name="Monika Parafinaitytė-Rae" userId="2b182fd3-f2cc-4ce6-bcdb-0411a6866d72" providerId="ADAL" clId="{2B7B5356-86CC-4ED4-A8B9-D872CB35FCB0}" dt="2023-11-10T11:26:40.587" v="2457" actId="13926"/>
          <ac:spMkLst>
            <pc:docMk/>
            <pc:sldMk cId="714591606" sldId="1750"/>
            <ac:spMk id="4" creationId="{A07BE50C-B301-0414-08C9-2993F140E97C}"/>
          </ac:spMkLst>
        </pc:spChg>
        <pc:spChg chg="mod">
          <ac:chgData name="Monika Parafinaitytė-Rae" userId="2b182fd3-f2cc-4ce6-bcdb-0411a6866d72" providerId="ADAL" clId="{2B7B5356-86CC-4ED4-A8B9-D872CB35FCB0}" dt="2023-11-10T11:26:19.004" v="2455" actId="20577"/>
          <ac:spMkLst>
            <pc:docMk/>
            <pc:sldMk cId="714591606" sldId="1750"/>
            <ac:spMk id="5" creationId="{5887467A-63B1-30C2-8398-4EAA198143CC}"/>
          </ac:spMkLst>
        </pc:spChg>
        <pc:spChg chg="add del mod">
          <ac:chgData name="Monika Parafinaitytė-Rae" userId="2b182fd3-f2cc-4ce6-bcdb-0411a6866d72" providerId="ADAL" clId="{2B7B5356-86CC-4ED4-A8B9-D872CB35FCB0}" dt="2023-11-10T09:55:52.653" v="1172"/>
          <ac:spMkLst>
            <pc:docMk/>
            <pc:sldMk cId="714591606" sldId="1750"/>
            <ac:spMk id="6" creationId="{3B348205-043B-8B54-B226-AEFB420CDD54}"/>
          </ac:spMkLst>
        </pc:spChg>
        <pc:spChg chg="add del mod">
          <ac:chgData name="Monika Parafinaitytė-Rae" userId="2b182fd3-f2cc-4ce6-bcdb-0411a6866d72" providerId="ADAL" clId="{2B7B5356-86CC-4ED4-A8B9-D872CB35FCB0}" dt="2023-11-10T09:55:52.653" v="1172"/>
          <ac:spMkLst>
            <pc:docMk/>
            <pc:sldMk cId="714591606" sldId="1750"/>
            <ac:spMk id="7" creationId="{4AE237CB-D775-6B99-63AC-03099D537813}"/>
          </ac:spMkLst>
        </pc:spChg>
        <pc:spChg chg="add del mod">
          <ac:chgData name="Monika Parafinaitytė-Rae" userId="2b182fd3-f2cc-4ce6-bcdb-0411a6866d72" providerId="ADAL" clId="{2B7B5356-86CC-4ED4-A8B9-D872CB35FCB0}" dt="2023-11-10T09:55:52.653" v="1172"/>
          <ac:spMkLst>
            <pc:docMk/>
            <pc:sldMk cId="714591606" sldId="1750"/>
            <ac:spMk id="8" creationId="{FF14E7F5-75E5-DC41-3EE4-7496788F9CA8}"/>
          </ac:spMkLst>
        </pc:spChg>
        <pc:spChg chg="add del mod">
          <ac:chgData name="Monika Parafinaitytė-Rae" userId="2b182fd3-f2cc-4ce6-bcdb-0411a6866d72" providerId="ADAL" clId="{2B7B5356-86CC-4ED4-A8B9-D872CB35FCB0}" dt="2023-11-10T09:55:52.653" v="1172"/>
          <ac:spMkLst>
            <pc:docMk/>
            <pc:sldMk cId="714591606" sldId="1750"/>
            <ac:spMk id="9" creationId="{9C0AEA2F-24B0-66C8-698B-27E1230FF736}"/>
          </ac:spMkLst>
        </pc:spChg>
        <pc:spChg chg="add del mod">
          <ac:chgData name="Monika Parafinaitytė-Rae" userId="2b182fd3-f2cc-4ce6-bcdb-0411a6866d72" providerId="ADAL" clId="{2B7B5356-86CC-4ED4-A8B9-D872CB35FCB0}" dt="2023-11-10T09:55:52.653" v="1172"/>
          <ac:spMkLst>
            <pc:docMk/>
            <pc:sldMk cId="714591606" sldId="1750"/>
            <ac:spMk id="10" creationId="{28E7C913-18B2-8C6E-E625-B885BDEEF26E}"/>
          </ac:spMkLst>
        </pc:spChg>
        <pc:spChg chg="del mod">
          <ac:chgData name="Monika Parafinaitytė-Rae" userId="2b182fd3-f2cc-4ce6-bcdb-0411a6866d72" providerId="ADAL" clId="{2B7B5356-86CC-4ED4-A8B9-D872CB35FCB0}" dt="2023-11-10T10:00:30.635" v="1265" actId="478"/>
          <ac:spMkLst>
            <pc:docMk/>
            <pc:sldMk cId="714591606" sldId="1750"/>
            <ac:spMk id="11" creationId="{E524E551-C12E-C604-8A71-9762A8A2DFAF}"/>
          </ac:spMkLst>
        </pc:spChg>
        <pc:spChg chg="add del mod">
          <ac:chgData name="Monika Parafinaitytė-Rae" userId="2b182fd3-f2cc-4ce6-bcdb-0411a6866d72" providerId="ADAL" clId="{2B7B5356-86CC-4ED4-A8B9-D872CB35FCB0}" dt="2023-11-10T09:59:21.485" v="1237" actId="478"/>
          <ac:spMkLst>
            <pc:docMk/>
            <pc:sldMk cId="714591606" sldId="1750"/>
            <ac:spMk id="12" creationId="{AD668546-D6B7-A28E-B2BD-DA299B9D1F86}"/>
          </ac:spMkLst>
        </pc:spChg>
        <pc:spChg chg="add del mod">
          <ac:chgData name="Monika Parafinaitytė-Rae" userId="2b182fd3-f2cc-4ce6-bcdb-0411a6866d72" providerId="ADAL" clId="{2B7B5356-86CC-4ED4-A8B9-D872CB35FCB0}" dt="2023-11-10T09:59:21.485" v="1237" actId="478"/>
          <ac:spMkLst>
            <pc:docMk/>
            <pc:sldMk cId="714591606" sldId="1750"/>
            <ac:spMk id="13" creationId="{26F6B5C1-B5D1-E66A-332C-1533A62E5B11}"/>
          </ac:spMkLst>
        </pc:spChg>
        <pc:spChg chg="add del mod">
          <ac:chgData name="Monika Parafinaitytė-Rae" userId="2b182fd3-f2cc-4ce6-bcdb-0411a6866d72" providerId="ADAL" clId="{2B7B5356-86CC-4ED4-A8B9-D872CB35FCB0}" dt="2023-11-10T09:59:21.485" v="1237" actId="478"/>
          <ac:spMkLst>
            <pc:docMk/>
            <pc:sldMk cId="714591606" sldId="1750"/>
            <ac:spMk id="14" creationId="{DF37730D-77E4-F7A3-D5CD-44FE9F24B383}"/>
          </ac:spMkLst>
        </pc:spChg>
        <pc:spChg chg="add del mod">
          <ac:chgData name="Monika Parafinaitytė-Rae" userId="2b182fd3-f2cc-4ce6-bcdb-0411a6866d72" providerId="ADAL" clId="{2B7B5356-86CC-4ED4-A8B9-D872CB35FCB0}" dt="2023-11-10T09:59:21.485" v="1237" actId="478"/>
          <ac:spMkLst>
            <pc:docMk/>
            <pc:sldMk cId="714591606" sldId="1750"/>
            <ac:spMk id="15" creationId="{71260674-0F86-6389-3DA6-89FB7C6E92A0}"/>
          </ac:spMkLst>
        </pc:spChg>
        <pc:spChg chg="add del mod">
          <ac:chgData name="Monika Parafinaitytė-Rae" userId="2b182fd3-f2cc-4ce6-bcdb-0411a6866d72" providerId="ADAL" clId="{2B7B5356-86CC-4ED4-A8B9-D872CB35FCB0}" dt="2023-11-10T09:59:21.485" v="1237" actId="478"/>
          <ac:spMkLst>
            <pc:docMk/>
            <pc:sldMk cId="714591606" sldId="1750"/>
            <ac:spMk id="16" creationId="{AD3597F6-3DCB-FAB0-4A33-5BF063CA7423}"/>
          </ac:spMkLst>
        </pc:spChg>
        <pc:spChg chg="add del mod">
          <ac:chgData name="Monika Parafinaitytė-Rae" userId="2b182fd3-f2cc-4ce6-bcdb-0411a6866d72" providerId="ADAL" clId="{2B7B5356-86CC-4ED4-A8B9-D872CB35FCB0}" dt="2023-11-10T09:59:21.485" v="1237" actId="478"/>
          <ac:spMkLst>
            <pc:docMk/>
            <pc:sldMk cId="714591606" sldId="1750"/>
            <ac:spMk id="17" creationId="{CB2BFD15-C0C5-4DA3-69EB-9E2FDE0130C6}"/>
          </ac:spMkLst>
        </pc:spChg>
        <pc:spChg chg="add del mod">
          <ac:chgData name="Monika Parafinaitytė-Rae" userId="2b182fd3-f2cc-4ce6-bcdb-0411a6866d72" providerId="ADAL" clId="{2B7B5356-86CC-4ED4-A8B9-D872CB35FCB0}" dt="2023-11-10T09:59:21.485" v="1237" actId="478"/>
          <ac:spMkLst>
            <pc:docMk/>
            <pc:sldMk cId="714591606" sldId="1750"/>
            <ac:spMk id="18" creationId="{2D82E480-A74E-45C2-2E44-C3DAB1B98E87}"/>
          </ac:spMkLst>
        </pc:spChg>
        <pc:spChg chg="add del">
          <ac:chgData name="Monika Parafinaitytė-Rae" userId="2b182fd3-f2cc-4ce6-bcdb-0411a6866d72" providerId="ADAL" clId="{2B7B5356-86CC-4ED4-A8B9-D872CB35FCB0}" dt="2023-11-10T09:56:21.586" v="1178"/>
          <ac:spMkLst>
            <pc:docMk/>
            <pc:sldMk cId="714591606" sldId="1750"/>
            <ac:spMk id="19" creationId="{7C2368F3-010E-6A69-F33C-4F34A61002B3}"/>
          </ac:spMkLst>
        </pc:spChg>
        <pc:spChg chg="add mod">
          <ac:chgData name="Monika Parafinaitytė-Rae" userId="2b182fd3-f2cc-4ce6-bcdb-0411a6866d72" providerId="ADAL" clId="{2B7B5356-86CC-4ED4-A8B9-D872CB35FCB0}" dt="2023-11-10T10:00:49.939" v="1273" actId="21"/>
          <ac:spMkLst>
            <pc:docMk/>
            <pc:sldMk cId="714591606" sldId="1750"/>
            <ac:spMk id="20" creationId="{6A26D943-E54B-5900-7AD7-048801B4E2C1}"/>
          </ac:spMkLst>
        </pc:spChg>
        <pc:spChg chg="add mod">
          <ac:chgData name="Monika Parafinaitytė-Rae" userId="2b182fd3-f2cc-4ce6-bcdb-0411a6866d72" providerId="ADAL" clId="{2B7B5356-86CC-4ED4-A8B9-D872CB35FCB0}" dt="2023-11-10T09:59:51.185" v="1248" actId="21"/>
          <ac:spMkLst>
            <pc:docMk/>
            <pc:sldMk cId="714591606" sldId="1750"/>
            <ac:spMk id="21" creationId="{65C796D4-0355-AFEF-A2EE-04F7DA25C8A9}"/>
          </ac:spMkLst>
        </pc:spChg>
        <pc:spChg chg="add mod">
          <ac:chgData name="Monika Parafinaitytė-Rae" userId="2b182fd3-f2cc-4ce6-bcdb-0411a6866d72" providerId="ADAL" clId="{2B7B5356-86CC-4ED4-A8B9-D872CB35FCB0}" dt="2023-11-10T09:59:57.885" v="1251" actId="21"/>
          <ac:spMkLst>
            <pc:docMk/>
            <pc:sldMk cId="714591606" sldId="1750"/>
            <ac:spMk id="22" creationId="{16465515-2507-056A-1BBA-192EEADF08E6}"/>
          </ac:spMkLst>
        </pc:spChg>
        <pc:spChg chg="add mod">
          <ac:chgData name="Monika Parafinaitytė-Rae" userId="2b182fd3-f2cc-4ce6-bcdb-0411a6866d72" providerId="ADAL" clId="{2B7B5356-86CC-4ED4-A8B9-D872CB35FCB0}" dt="2023-11-10T10:00:05.018" v="1254" actId="21"/>
          <ac:spMkLst>
            <pc:docMk/>
            <pc:sldMk cId="714591606" sldId="1750"/>
            <ac:spMk id="23" creationId="{387DDF37-364D-701F-9D96-BB7CE0D4603D}"/>
          </ac:spMkLst>
        </pc:spChg>
        <pc:spChg chg="add mod">
          <ac:chgData name="Monika Parafinaitytė-Rae" userId="2b182fd3-f2cc-4ce6-bcdb-0411a6866d72" providerId="ADAL" clId="{2B7B5356-86CC-4ED4-A8B9-D872CB35FCB0}" dt="2023-11-10T10:00:09.285" v="1256" actId="21"/>
          <ac:spMkLst>
            <pc:docMk/>
            <pc:sldMk cId="714591606" sldId="1750"/>
            <ac:spMk id="24" creationId="{185908DA-E3B0-E859-568F-3C3B6F2888A5}"/>
          </ac:spMkLst>
        </pc:spChg>
        <pc:spChg chg="add mod">
          <ac:chgData name="Monika Parafinaitytė-Rae" userId="2b182fd3-f2cc-4ce6-bcdb-0411a6866d72" providerId="ADAL" clId="{2B7B5356-86CC-4ED4-A8B9-D872CB35FCB0}" dt="2023-11-10T10:00:12.901" v="1258" actId="21"/>
          <ac:spMkLst>
            <pc:docMk/>
            <pc:sldMk cId="714591606" sldId="1750"/>
            <ac:spMk id="25" creationId="{578A9AA7-9AC7-A6A3-D41C-5020BA47E94F}"/>
          </ac:spMkLst>
        </pc:spChg>
      </pc:sldChg>
      <pc:sldChg chg="delSp modSp add del mod">
        <pc:chgData name="Monika Parafinaitytė-Rae" userId="2b182fd3-f2cc-4ce6-bcdb-0411a6866d72" providerId="ADAL" clId="{2B7B5356-86CC-4ED4-A8B9-D872CB35FCB0}" dt="2023-11-10T10:08:50.048" v="1383" actId="2696"/>
        <pc:sldMkLst>
          <pc:docMk/>
          <pc:sldMk cId="1350221422" sldId="1751"/>
        </pc:sldMkLst>
        <pc:spChg chg="mod">
          <ac:chgData name="Monika Parafinaitytė-Rae" userId="2b182fd3-f2cc-4ce6-bcdb-0411a6866d72" providerId="ADAL" clId="{2B7B5356-86CC-4ED4-A8B9-D872CB35FCB0}" dt="2023-11-10T10:06:14.849" v="1360" actId="20577"/>
          <ac:spMkLst>
            <pc:docMk/>
            <pc:sldMk cId="1350221422" sldId="1751"/>
            <ac:spMk id="4" creationId="{A07BE50C-B301-0414-08C9-2993F140E97C}"/>
          </ac:spMkLst>
        </pc:spChg>
        <pc:spChg chg="mod">
          <ac:chgData name="Monika Parafinaitytė-Rae" userId="2b182fd3-f2cc-4ce6-bcdb-0411a6866d72" providerId="ADAL" clId="{2B7B5356-86CC-4ED4-A8B9-D872CB35FCB0}" dt="2023-11-10T10:07:17.138" v="1378" actId="404"/>
          <ac:spMkLst>
            <pc:docMk/>
            <pc:sldMk cId="1350221422" sldId="1751"/>
            <ac:spMk id="5" creationId="{5887467A-63B1-30C2-8398-4EAA198143CC}"/>
          </ac:spMkLst>
        </pc:spChg>
        <pc:spChg chg="del">
          <ac:chgData name="Monika Parafinaitytė-Rae" userId="2b182fd3-f2cc-4ce6-bcdb-0411a6866d72" providerId="ADAL" clId="{2B7B5356-86CC-4ED4-A8B9-D872CB35FCB0}" dt="2023-11-10T10:07:21.482" v="1379" actId="478"/>
          <ac:spMkLst>
            <pc:docMk/>
            <pc:sldMk cId="1350221422" sldId="1751"/>
            <ac:spMk id="20" creationId="{6A26D943-E54B-5900-7AD7-048801B4E2C1}"/>
          </ac:spMkLst>
        </pc:spChg>
      </pc:sldChg>
      <pc:sldChg chg="modSp add mod">
        <pc:chgData name="Monika Parafinaitytė-Rae" userId="2b182fd3-f2cc-4ce6-bcdb-0411a6866d72" providerId="ADAL" clId="{2B7B5356-86CC-4ED4-A8B9-D872CB35FCB0}" dt="2023-11-10T11:28:01.252" v="2467" actId="13926"/>
        <pc:sldMkLst>
          <pc:docMk/>
          <pc:sldMk cId="2270840660" sldId="1751"/>
        </pc:sldMkLst>
        <pc:spChg chg="mod">
          <ac:chgData name="Monika Parafinaitytė-Rae" userId="2b182fd3-f2cc-4ce6-bcdb-0411a6866d72" providerId="ADAL" clId="{2B7B5356-86CC-4ED4-A8B9-D872CB35FCB0}" dt="2023-11-10T11:28:01.252" v="2467" actId="13926"/>
          <ac:spMkLst>
            <pc:docMk/>
            <pc:sldMk cId="2270840660" sldId="1751"/>
            <ac:spMk id="4" creationId="{A07BE50C-B301-0414-08C9-2993F140E97C}"/>
          </ac:spMkLst>
        </pc:spChg>
        <pc:spChg chg="mod">
          <ac:chgData name="Monika Parafinaitytė-Rae" userId="2b182fd3-f2cc-4ce6-bcdb-0411a6866d72" providerId="ADAL" clId="{2B7B5356-86CC-4ED4-A8B9-D872CB35FCB0}" dt="2023-11-10T11:27:52.021" v="2466" actId="20577"/>
          <ac:spMkLst>
            <pc:docMk/>
            <pc:sldMk cId="2270840660" sldId="1751"/>
            <ac:spMk id="5" creationId="{5887467A-63B1-30C2-8398-4EAA198143CC}"/>
          </ac:spMkLst>
        </pc:spChg>
      </pc:sldChg>
      <pc:sldChg chg="modSp add mod">
        <pc:chgData name="Monika Parafinaitytė-Rae" userId="2b182fd3-f2cc-4ce6-bcdb-0411a6866d72" providerId="ADAL" clId="{2B7B5356-86CC-4ED4-A8B9-D872CB35FCB0}" dt="2023-11-10T11:27:27.670" v="2464" actId="20577"/>
        <pc:sldMkLst>
          <pc:docMk/>
          <pc:sldMk cId="2801015661" sldId="1752"/>
        </pc:sldMkLst>
        <pc:spChg chg="mod">
          <ac:chgData name="Monika Parafinaitytė-Rae" userId="2b182fd3-f2cc-4ce6-bcdb-0411a6866d72" providerId="ADAL" clId="{2B7B5356-86CC-4ED4-A8B9-D872CB35FCB0}" dt="2023-11-10T11:25:15.523" v="2451" actId="13926"/>
          <ac:spMkLst>
            <pc:docMk/>
            <pc:sldMk cId="2801015661" sldId="1752"/>
            <ac:spMk id="4" creationId="{A07BE50C-B301-0414-08C9-2993F140E97C}"/>
          </ac:spMkLst>
        </pc:spChg>
        <pc:spChg chg="mod">
          <ac:chgData name="Monika Parafinaitytė-Rae" userId="2b182fd3-f2cc-4ce6-bcdb-0411a6866d72" providerId="ADAL" clId="{2B7B5356-86CC-4ED4-A8B9-D872CB35FCB0}" dt="2023-11-10T11:27:27.670" v="2464" actId="20577"/>
          <ac:spMkLst>
            <pc:docMk/>
            <pc:sldMk cId="2801015661" sldId="1752"/>
            <ac:spMk id="5" creationId="{5887467A-63B1-30C2-8398-4EAA198143CC}"/>
          </ac:spMkLst>
        </pc:spChg>
      </pc:sldChg>
      <pc:sldChg chg="modSp add del mod ord">
        <pc:chgData name="Monika Parafinaitytė-Rae" userId="2b182fd3-f2cc-4ce6-bcdb-0411a6866d72" providerId="ADAL" clId="{2B7B5356-86CC-4ED4-A8B9-D872CB35FCB0}" dt="2023-11-10T10:26:09.058" v="1508" actId="2696"/>
        <pc:sldMkLst>
          <pc:docMk/>
          <pc:sldMk cId="3368112112" sldId="1752"/>
        </pc:sldMkLst>
        <pc:spChg chg="mod">
          <ac:chgData name="Monika Parafinaitytė-Rae" userId="2b182fd3-f2cc-4ce6-bcdb-0411a6866d72" providerId="ADAL" clId="{2B7B5356-86CC-4ED4-A8B9-D872CB35FCB0}" dt="2023-11-10T10:11:17.247" v="1387" actId="790"/>
          <ac:spMkLst>
            <pc:docMk/>
            <pc:sldMk cId="3368112112" sldId="1752"/>
            <ac:spMk id="4" creationId="{A07BE50C-B301-0414-08C9-2993F140E97C}"/>
          </ac:spMkLst>
        </pc:spChg>
        <pc:spChg chg="mod">
          <ac:chgData name="Monika Parafinaitytė-Rae" userId="2b182fd3-f2cc-4ce6-bcdb-0411a6866d72" providerId="ADAL" clId="{2B7B5356-86CC-4ED4-A8B9-D872CB35FCB0}" dt="2023-11-10T10:25:57.409" v="1507" actId="20577"/>
          <ac:spMkLst>
            <pc:docMk/>
            <pc:sldMk cId="3368112112" sldId="1752"/>
            <ac:spMk id="5" creationId="{5887467A-63B1-30C2-8398-4EAA198143CC}"/>
          </ac:spMkLst>
        </pc:spChg>
      </pc:sldChg>
      <pc:sldChg chg="modSp mod addCm">
        <pc:chgData name="Monika Parafinaitytė-Rae" userId="2b182fd3-f2cc-4ce6-bcdb-0411a6866d72" providerId="ADAL" clId="{2B7B5356-86CC-4ED4-A8B9-D872CB35FCB0}" dt="2023-11-10T10:54:30.848" v="1552" actId="6549"/>
        <pc:sldMkLst>
          <pc:docMk/>
          <pc:sldMk cId="1576026486" sldId="1753"/>
        </pc:sldMkLst>
        <pc:spChg chg="mod">
          <ac:chgData name="Monika Parafinaitytė-Rae" userId="2b182fd3-f2cc-4ce6-bcdb-0411a6866d72" providerId="ADAL" clId="{2B7B5356-86CC-4ED4-A8B9-D872CB35FCB0}" dt="2023-11-10T10:54:30.848" v="1552" actId="6549"/>
          <ac:spMkLst>
            <pc:docMk/>
            <pc:sldMk cId="1576026486" sldId="1753"/>
            <ac:spMk id="6" creationId="{1B4718A7-0457-DCD6-D329-338DA467F4F9}"/>
          </ac:spMkLst>
        </pc:spChg>
        <pc:extLst>
          <p:ext xmlns:p="http://schemas.openxmlformats.org/presentationml/2006/main" uri="{D6D511B9-2390-475A-947B-AFAB55BFBCF1}">
            <pc226:cmChg xmlns:pc226="http://schemas.microsoft.com/office/powerpoint/2022/06/main/command" chg="add">
              <pc226:chgData name="Monika Parafinaitytė-Rae" userId="2b182fd3-f2cc-4ce6-bcdb-0411a6866d72" providerId="ADAL" clId="{2B7B5356-86CC-4ED4-A8B9-D872CB35FCB0}" dt="2023-11-10T10:54:05.579" v="1549"/>
              <pc2:cmMkLst xmlns:pc2="http://schemas.microsoft.com/office/powerpoint/2019/9/main/command">
                <pc:docMk/>
                <pc:sldMk cId="1576026486" sldId="1753"/>
                <pc2:cmMk id="{67E0EA6E-7B78-46F5-B929-B0B2B223ADD2}"/>
              </pc2:cmMkLst>
            </pc226:cmChg>
          </p:ext>
        </pc:extLst>
      </pc:sldChg>
      <pc:sldMasterChg chg="del delSldLayout">
        <pc:chgData name="Monika Parafinaitytė-Rae" userId="2b182fd3-f2cc-4ce6-bcdb-0411a6866d72" providerId="ADAL" clId="{2B7B5356-86CC-4ED4-A8B9-D872CB35FCB0}" dt="2023-11-10T09:01:39.208" v="274" actId="47"/>
        <pc:sldMasterMkLst>
          <pc:docMk/>
          <pc:sldMasterMk cId="2118377393" sldId="2147483673"/>
        </pc:sldMasterMkLst>
        <pc:sldLayoutChg chg="del">
          <pc:chgData name="Monika Parafinaitytė-Rae" userId="2b182fd3-f2cc-4ce6-bcdb-0411a6866d72" providerId="ADAL" clId="{2B7B5356-86CC-4ED4-A8B9-D872CB35FCB0}" dt="2023-11-10T09:01:39.208" v="274" actId="47"/>
          <pc:sldLayoutMkLst>
            <pc:docMk/>
            <pc:sldMasterMk cId="2118377393" sldId="2147483673"/>
            <pc:sldLayoutMk cId="611287476" sldId="2147483674"/>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1084569992" sldId="2147483675"/>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726642004" sldId="2147483676"/>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1728550300" sldId="2147483677"/>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2652611328" sldId="2147483678"/>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2736100011" sldId="2147483679"/>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3911980811" sldId="2147483680"/>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2269654565" sldId="2147483681"/>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2940735886" sldId="2147483682"/>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3798822477" sldId="2147483683"/>
          </pc:sldLayoutMkLst>
        </pc:sldLayoutChg>
        <pc:sldLayoutChg chg="del">
          <pc:chgData name="Monika Parafinaitytė-Rae" userId="2b182fd3-f2cc-4ce6-bcdb-0411a6866d72" providerId="ADAL" clId="{2B7B5356-86CC-4ED4-A8B9-D872CB35FCB0}" dt="2023-11-10T09:01:39.208" v="274" actId="47"/>
          <pc:sldLayoutMkLst>
            <pc:docMk/>
            <pc:sldMasterMk cId="2118377393" sldId="2147483673"/>
            <pc:sldLayoutMk cId="1670115230" sldId="2147483684"/>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Satışlar</c:v>
                </c:pt>
              </c:strCache>
            </c:strRef>
          </c:tx>
          <c:dPt>
            <c:idx val="0"/>
            <c:bubble3D val="0"/>
            <c:spPr>
              <a:solidFill>
                <a:srgbClr val="C0000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1-210C-4BBB-A505-D57EF3E3AB1D}"/>
              </c:ext>
            </c:extLst>
          </c:dPt>
          <c:dPt>
            <c:idx val="1"/>
            <c:bubble3D val="0"/>
            <c:spPr>
              <a:solidFill>
                <a:schemeClr val="accent2">
                  <a:lumMod val="75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2-210C-4BBB-A505-D57EF3E3AB1D}"/>
              </c:ext>
            </c:extLst>
          </c:dPt>
          <c:dPt>
            <c:idx val="2"/>
            <c:bubble3D val="0"/>
            <c:spPr>
              <a:solidFill>
                <a:schemeClr val="accent6">
                  <a:lumMod val="60000"/>
                  <a:lumOff val="40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3-210C-4BBB-A505-D57EF3E3AB1D}"/>
              </c:ext>
            </c:extLst>
          </c:dPt>
          <c:dPt>
            <c:idx val="3"/>
            <c:bubble3D val="0"/>
            <c:spPr>
              <a:solidFill>
                <a:srgbClr val="ADD05E"/>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4-210C-4BBB-A505-D57EF3E3AB1D}"/>
              </c:ext>
            </c:extLst>
          </c:dPt>
          <c:dPt>
            <c:idx val="4"/>
            <c:bubble3D val="0"/>
            <c:spPr>
              <a:solidFill>
                <a:srgbClr val="92D05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5-210C-4BBB-A505-D57EF3E3AB1D}"/>
              </c:ext>
            </c:extLst>
          </c:dPt>
          <c:cat>
            <c:strRef>
              <c:f>Sheet1!$A$2:$A$6</c:f>
              <c:strCache>
                <c:ptCount val="5"/>
                <c:pt idx="0">
                  <c:v>Özel araç</c:v>
                </c:pt>
                <c:pt idx="1">
                  <c:v>Paylaşımlı araç</c:v>
                </c:pt>
                <c:pt idx="2">
                  <c:v>Toplu Taşıma</c:v>
                </c:pt>
                <c:pt idx="3">
                  <c:v>Bisiklet</c:v>
                </c:pt>
                <c:pt idx="4">
                  <c:v>Yaya</c:v>
                </c:pt>
              </c:strCache>
            </c:strRef>
          </c:cat>
          <c:val>
            <c:numRef>
              <c:f>Sheet1!$B$2:$B$6</c:f>
              <c:numCache>
                <c:formatCode>General</c:formatCode>
                <c:ptCount val="5"/>
                <c:pt idx="0">
                  <c:v>5</c:v>
                </c:pt>
                <c:pt idx="1">
                  <c:v>10</c:v>
                </c:pt>
                <c:pt idx="2">
                  <c:v>20</c:v>
                </c:pt>
                <c:pt idx="3">
                  <c:v>15</c:v>
                </c:pt>
                <c:pt idx="4">
                  <c:v>50</c:v>
                </c:pt>
              </c:numCache>
            </c:numRef>
          </c:val>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0-210C-4BBB-A505-D57EF3E3AB1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Satışlar</c:v>
                </c:pt>
              </c:strCache>
            </c:strRef>
          </c:tx>
          <c:dPt>
            <c:idx val="0"/>
            <c:bubble3D val="0"/>
            <c:spPr>
              <a:solidFill>
                <a:srgbClr val="C0000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1-A3D2-4EF3-B438-3605FD8965FC}"/>
              </c:ext>
            </c:extLst>
          </c:dPt>
          <c:dPt>
            <c:idx val="1"/>
            <c:bubble3D val="0"/>
            <c:spPr>
              <a:solidFill>
                <a:schemeClr val="accent2">
                  <a:lumMod val="75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3-A3D2-4EF3-B438-3605FD8965FC}"/>
              </c:ext>
            </c:extLst>
          </c:dPt>
          <c:dPt>
            <c:idx val="2"/>
            <c:bubble3D val="0"/>
            <c:spPr>
              <a:solidFill>
                <a:schemeClr val="accent6">
                  <a:lumMod val="60000"/>
                  <a:lumOff val="40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5-A3D2-4EF3-B438-3605FD8965FC}"/>
              </c:ext>
            </c:extLst>
          </c:dPt>
          <c:dPt>
            <c:idx val="3"/>
            <c:bubble3D val="0"/>
            <c:spPr>
              <a:solidFill>
                <a:srgbClr val="ADD05E"/>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7-A3D2-4EF3-B438-3605FD8965FC}"/>
              </c:ext>
            </c:extLst>
          </c:dPt>
          <c:dPt>
            <c:idx val="4"/>
            <c:bubble3D val="0"/>
            <c:spPr>
              <a:solidFill>
                <a:srgbClr val="92D05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9-A3D2-4EF3-B438-3605FD8965FC}"/>
              </c:ext>
            </c:extLst>
          </c:dPt>
          <c:cat>
            <c:strRef>
              <c:f>Sheet1!$A$2:$A$6</c:f>
              <c:strCache>
                <c:ptCount val="5"/>
                <c:pt idx="0">
                  <c:v>Özel araç</c:v>
                </c:pt>
                <c:pt idx="1">
                  <c:v>Paylaşımlı araç</c:v>
                </c:pt>
                <c:pt idx="2">
                  <c:v>Toplu Taşıma</c:v>
                </c:pt>
                <c:pt idx="3">
                  <c:v>Bisiklet</c:v>
                </c:pt>
                <c:pt idx="4">
                  <c:v>Yaya</c:v>
                </c:pt>
              </c:strCache>
            </c:strRef>
          </c:cat>
          <c:val>
            <c:numRef>
              <c:f>Sheet1!$B$2:$B$6</c:f>
              <c:numCache>
                <c:formatCode>General</c:formatCode>
                <c:ptCount val="5"/>
                <c:pt idx="0">
                  <c:v>8</c:v>
                </c:pt>
                <c:pt idx="1">
                  <c:v>12</c:v>
                </c:pt>
                <c:pt idx="2">
                  <c:v>25</c:v>
                </c:pt>
                <c:pt idx="3">
                  <c:v>20</c:v>
                </c:pt>
                <c:pt idx="4">
                  <c:v>35</c:v>
                </c:pt>
              </c:numCache>
            </c:numRef>
          </c:val>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A-A3D2-4EF3-B438-3605FD8965F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Satışlar</c:v>
                </c:pt>
              </c:strCache>
            </c:strRef>
          </c:tx>
          <c:dPt>
            <c:idx val="0"/>
            <c:bubble3D val="0"/>
            <c:spPr>
              <a:solidFill>
                <a:srgbClr val="C0000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1-04EE-494B-BA37-8A327B13414A}"/>
              </c:ext>
            </c:extLst>
          </c:dPt>
          <c:dPt>
            <c:idx val="1"/>
            <c:bubble3D val="0"/>
            <c:spPr>
              <a:solidFill>
                <a:schemeClr val="accent2">
                  <a:lumMod val="75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3-04EE-494B-BA37-8A327B13414A}"/>
              </c:ext>
            </c:extLst>
          </c:dPt>
          <c:dPt>
            <c:idx val="2"/>
            <c:bubble3D val="0"/>
            <c:spPr>
              <a:solidFill>
                <a:schemeClr val="accent6">
                  <a:lumMod val="60000"/>
                  <a:lumOff val="40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5-04EE-494B-BA37-8A327B13414A}"/>
              </c:ext>
            </c:extLst>
          </c:dPt>
          <c:dPt>
            <c:idx val="3"/>
            <c:bubble3D val="0"/>
            <c:spPr>
              <a:solidFill>
                <a:srgbClr val="ADD05E"/>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7-04EE-494B-BA37-8A327B13414A}"/>
              </c:ext>
            </c:extLst>
          </c:dPt>
          <c:dPt>
            <c:idx val="4"/>
            <c:bubble3D val="0"/>
            <c:spPr>
              <a:solidFill>
                <a:srgbClr val="92D05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9-04EE-494B-BA37-8A327B13414A}"/>
              </c:ext>
            </c:extLst>
          </c:dPt>
          <c:cat>
            <c:strRef>
              <c:f>Sheet1!$A$2:$A$6</c:f>
              <c:strCache>
                <c:ptCount val="5"/>
                <c:pt idx="0">
                  <c:v>Özel araç</c:v>
                </c:pt>
                <c:pt idx="1">
                  <c:v>Paylaşımlı araç</c:v>
                </c:pt>
                <c:pt idx="2">
                  <c:v>Toplu Taşıma</c:v>
                </c:pt>
                <c:pt idx="3">
                  <c:v>Bisiklet</c:v>
                </c:pt>
                <c:pt idx="4">
                  <c:v>Yaya</c:v>
                </c:pt>
              </c:strCache>
            </c:strRef>
          </c:cat>
          <c:val>
            <c:numRef>
              <c:f>Sheet1!$B$2:$B$6</c:f>
              <c:numCache>
                <c:formatCode>General</c:formatCode>
                <c:ptCount val="5"/>
                <c:pt idx="0">
                  <c:v>15</c:v>
                </c:pt>
                <c:pt idx="1">
                  <c:v>20</c:v>
                </c:pt>
                <c:pt idx="2">
                  <c:v>25</c:v>
                </c:pt>
                <c:pt idx="3">
                  <c:v>10</c:v>
                </c:pt>
                <c:pt idx="4">
                  <c:v>30</c:v>
                </c:pt>
              </c:numCache>
            </c:numRef>
          </c:val>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A-04EE-494B-BA37-8A327B13414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Satışlar</c:v>
                </c:pt>
              </c:strCache>
            </c:strRef>
          </c:tx>
          <c:dPt>
            <c:idx val="0"/>
            <c:bubble3D val="0"/>
            <c:spPr>
              <a:solidFill>
                <a:srgbClr val="C0000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1-888D-438E-BC79-93BE4DE4DEAD}"/>
              </c:ext>
            </c:extLst>
          </c:dPt>
          <c:dPt>
            <c:idx val="1"/>
            <c:bubble3D val="0"/>
            <c:spPr>
              <a:solidFill>
                <a:schemeClr val="accent2">
                  <a:lumMod val="75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3-888D-438E-BC79-93BE4DE4DEAD}"/>
              </c:ext>
            </c:extLst>
          </c:dPt>
          <c:dPt>
            <c:idx val="2"/>
            <c:bubble3D val="0"/>
            <c:spPr>
              <a:solidFill>
                <a:schemeClr val="accent6">
                  <a:lumMod val="60000"/>
                  <a:lumOff val="40000"/>
                </a:schemeClr>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5-888D-438E-BC79-93BE4DE4DEAD}"/>
              </c:ext>
            </c:extLst>
          </c:dPt>
          <c:dPt>
            <c:idx val="3"/>
            <c:bubble3D val="0"/>
            <c:spPr>
              <a:solidFill>
                <a:srgbClr val="ADD05E"/>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7-888D-438E-BC79-93BE4DE4DEAD}"/>
              </c:ext>
            </c:extLst>
          </c:dPt>
          <c:dPt>
            <c:idx val="4"/>
            <c:bubble3D val="0"/>
            <c:spPr>
              <a:solidFill>
                <a:srgbClr val="92D050"/>
              </a:solidFill>
              <a:ln w="19050">
                <a:solidFill>
                  <a:schemeClr val="lt1"/>
                </a:solidFill>
              </a:ln>
            </c:spPr>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9-888D-438E-BC79-93BE4DE4DEAD}"/>
              </c:ext>
            </c:extLst>
          </c:dPt>
          <c:cat>
            <c:strRef>
              <c:f>Sheet1!$A$2:$A$6</c:f>
              <c:strCache>
                <c:ptCount val="5"/>
                <c:pt idx="0">
                  <c:v>Özel araç</c:v>
                </c:pt>
                <c:pt idx="1">
                  <c:v>Paylaşımlı araç</c:v>
                </c:pt>
                <c:pt idx="2">
                  <c:v>Toplu Taşıma</c:v>
                </c:pt>
                <c:pt idx="3">
                  <c:v>Bisiklet</c:v>
                </c:pt>
                <c:pt idx="4">
                  <c:v>Yaya</c:v>
                </c:pt>
              </c:strCache>
            </c:strRef>
          </c:cat>
          <c:val>
            <c:numRef>
              <c:f>Sheet1!$B$2:$B$6</c:f>
              <c:numCache>
                <c:formatCode>General</c:formatCode>
                <c:ptCount val="5"/>
                <c:pt idx="0">
                  <c:v>35</c:v>
                </c:pt>
                <c:pt idx="1">
                  <c:v>5</c:v>
                </c:pt>
                <c:pt idx="2">
                  <c:v>35</c:v>
                </c:pt>
                <c:pt idx="3">
                  <c:v>10</c:v>
                </c:pt>
                <c:pt idx="4">
                  <c:v>15</c:v>
                </c:pt>
              </c:numCache>
            </c:numRef>
          </c:val>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http://schemas.microsoft.com/office/drawing/2014/chart" uri="{C3380CC4-5D6E-409C-BE32-E72D297353CC}">
              <c16:uniqueId val="{0000000A-888D-438E-BC79-93BE4DE4DEA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xmlns:m="http://schemas.openxmlformats.org/officeDocument/2006/math" xmlns:w="http://schemas.openxmlformats.org/wordprocessingml/2006/main" xmlns:xml="http://www.w3.org/XML/1998/namespace"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1">
    <c:autoUpdate val="0"/>
  </c:externalData>
</c:chartSpace>
</file>

<file path=ppt/comments/modernComment_5A1_7EC02D85.xml><?xml version="1.0" encoding="utf-8"?>
<p188:cmLst xmlns:a="http://schemas.openxmlformats.org/drawingml/2006/main" xmlns:r="http://schemas.openxmlformats.org/officeDocument/2006/relationships" xmlns:p188="http://schemas.microsoft.com/office/powerpoint/2018/8/main">
  <p188:cm id="{359FD325-44EF-4BA1-B65A-591315E08D4F}" authorId="{D5CB182B-35D9-DF12-CB5F-85BEF5349532}" status="resolved" created="2023-11-10T08:32:10.717" complete="100000">
    <ac:deMkLst xmlns:ac="http://schemas.microsoft.com/office/drawing/2013/main/command">
      <pc:docMk xmlns:pc="http://schemas.microsoft.com/office/powerpoint/2013/main/command"/>
      <pc:sldMk xmlns:pc="http://schemas.microsoft.com/office/powerpoint/2013/main/command" cId="2126523781" sldId="1441"/>
      <ac:picMk id="10" creationId="{F31172EE-54C5-5CD0-8CC3-68539B2F14E3}"/>
    </ac:deMkLst>
    <p188:txBody>
      <a:bodyPr/>
      <a:lstStyle/>
      <a:p>
        <a:r>
          <a:rPr lang="lt-LT"/>
          <a:t>No lt su galimybe Zeynepui versti</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6055E5-6ACE-4187-93D6-B94FAF919EDB}" type="datetimeFigureOut">
              <a:rPr lang="en-US" smtClean="0"/>
              <a:t>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3B544A-1D00-4629-B635-0591FCE1A51C}" type="slidenum">
              <a:rPr lang="en-US" smtClean="0"/>
              <a:t>‹#›</a:t>
            </a:fld>
            <a:endParaRPr lang="en-US"/>
          </a:p>
        </p:txBody>
      </p:sp>
    </p:spTree>
    <p:extLst>
      <p:ext uri="{BB962C8B-B14F-4D97-AF65-F5344CB8AC3E}">
        <p14:creationId xmlns:p14="http://schemas.microsoft.com/office/powerpoint/2010/main" val="2851057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1</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641284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22</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6440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23</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26795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24</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022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25</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1620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26</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7837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27</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7685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28</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4511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30</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4307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33</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235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35</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5570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2</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1382707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36</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29085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37</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5930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38</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6462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39</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6808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40</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95934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41</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835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42</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49510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48</a:t>
            </a:fld>
            <a:endParaRPr kumimoji="0" lang="tr-T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23415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3</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1762235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14</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218500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15</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3517079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AED927-E912-4797-BF78-DE44306FA998}" type="slidenum">
              <a:rPr kumimoji="0" lang="tr-TR" sz="1200" b="0" i="0" u="none" strike="noStrike" kern="1200" cap="none" spc="0" normalizeH="0" baseline="0" noProof="0" smtClean="0">
                <a:ln>
                  <a:noFill/>
                </a:ln>
                <a:solidFill>
                  <a:prstClr val="black"/>
                </a:solidFill>
                <a:effectLst/>
                <a:uLnTx/>
                <a:uFillTx/>
                <a:latin typeface="Calibri"/>
                <a:ea typeface="+mn-ea"/>
                <a:cs typeface="Arial"/>
              </a:rPr>
              <a:pPr marL="0" marR="0" lvl="0" indent="0" algn="r" defTabSz="914400" rtl="0" eaLnBrk="1" fontAlgn="auto" latinLnBrk="0" hangingPunct="1">
                <a:lnSpc>
                  <a:spcPct val="100000"/>
                </a:lnSpc>
                <a:spcBef>
                  <a:spcPct val="0"/>
                </a:spcBef>
                <a:spcAft>
                  <a:spcPct val="0"/>
                </a:spcAft>
                <a:buClrTx/>
                <a:buSzTx/>
                <a:buFontTx/>
                <a:buNone/>
                <a:defRPr/>
              </a:pPr>
              <a:t>17</a:t>
            </a:fld>
            <a:endParaRPr kumimoji="0" lang="tr-TR" sz="1200" b="0"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1129798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19</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29148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20</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904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8:notes"/>
          <p:cNvSpPr>
            <a:spLocks noGrp="1" noRot="1" noChangeAspect="1"/>
          </p:cNvSpPr>
          <p:nvPr>
            <p:ph type="sldImg" idx="2"/>
          </p:nvPr>
        </p:nvSpPr>
        <p:spPr>
          <a:xfrm>
            <a:off x="95250" y="749300"/>
            <a:ext cx="6618288" cy="3724275"/>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8:notes"/>
          <p:cNvSpPr txBox="1">
            <a:spLocks noGrp="1"/>
          </p:cNvSpPr>
          <p:nvPr>
            <p:ph type="body" idx="1"/>
          </p:nvPr>
        </p:nvSpPr>
        <p:spPr>
          <a:xfrm>
            <a:off x="680880" y="4721942"/>
            <a:ext cx="5447030" cy="4473415"/>
          </a:xfrm>
          <a:prstGeom prst="rect">
            <a:avLst/>
          </a:prstGeom>
          <a:noFill/>
          <a:ln>
            <a:noFill/>
          </a:ln>
        </p:spPr>
        <p:txBody>
          <a:bodyPr spcFirstLastPara="1" wrap="square" lIns="95700" tIns="47850" rIns="95700" bIns="47850" anchor="t" anchorCtr="0">
            <a:normAutofit fontScale="85000" lnSpcReduction="10000"/>
          </a:bodyPr>
          <a:lstStyle/>
          <a:p>
            <a:pPr marL="0" indent="0" algn="just" rtl="0">
              <a:lnSpc>
                <a:spcPct val="150000"/>
              </a:lnSpc>
              <a:spcBef>
                <a:spcPct val="0"/>
              </a:spcBef>
            </a:pPr>
            <a:r>
              <a:rPr lang="tr" sz="1200" b="1" i="0" u="none" strike="noStrike">
                <a:solidFill>
                  <a:srgbClr val="F79646"/>
                </a:solidFill>
                <a:highlight>
                  <a:srgbClr val="000000">
                    <a:alpha val="0"/>
                  </a:srgbClr>
                </a:highlight>
                <a:latin typeface="Calibri"/>
              </a:rPr>
              <a:t>Dirençlilik kavramının toplu taşıma (Public Transport (PT)) bağlamında incelenmesi</a:t>
            </a:r>
            <a:r>
              <a:rPr lang="tr" sz="1200" b="0" i="0" u="none" strike="noStrike">
                <a:solidFill>
                  <a:srgbClr val="000000"/>
                </a:solidFill>
                <a:latin typeface="Calibri"/>
              </a:rPr>
              <a:t>, toplu taşıma sistemlerinin (PTS'ler) COVID-19 ve diğer küçük veya büyük ölçekli aksamalar gibi öngörülemeyen durumlardan 'geri dönebilmelerini' sağlamak için stratejiler uygulamalarına yardımcı olabileceğinden önemlidir. </a:t>
            </a:r>
          </a:p>
          <a:p>
            <a:pPr marL="0" indent="0" algn="just" rtl="0">
              <a:lnSpc>
                <a:spcPct val="150000"/>
              </a:lnSpc>
              <a:spcBef>
                <a:spcPct val="0"/>
              </a:spcBef>
            </a:pPr>
            <a:r>
              <a:rPr lang="tr" sz="1200" b="0" i="0" u="none" strike="noStrike">
                <a:solidFill>
                  <a:srgbClr val="000000"/>
                </a:solidFill>
                <a:latin typeface="Calibri"/>
              </a:rPr>
              <a:t>Birleşik Krallık'taki toplu taşıma uzmanlarının gözünden toplu taşıma sektörünün karşılaştığı ve yolcu sayısını etkileyebilecek zorluklar.</a:t>
            </a:r>
          </a:p>
          <a:p>
            <a:pPr indent="-342900" algn="just" rtl="0">
              <a:lnSpc>
                <a:spcPct val="150000"/>
              </a:lnSpc>
              <a:spcBef>
                <a:spcPct val="0"/>
              </a:spcBef>
              <a:buAutoNum type="arabicPeriod"/>
            </a:pPr>
            <a:r>
              <a:rPr lang="tr" sz="1200" b="0" i="0" u="none" strike="noStrike">
                <a:solidFill>
                  <a:srgbClr val="000000"/>
                </a:solidFill>
                <a:latin typeface="Calibri"/>
              </a:rPr>
              <a:t>Emniyet</a:t>
            </a:r>
          </a:p>
          <a:p>
            <a:pPr indent="-342900" algn="just" rtl="0">
              <a:lnSpc>
                <a:spcPct val="150000"/>
              </a:lnSpc>
              <a:spcBef>
                <a:spcPct val="0"/>
              </a:spcBef>
              <a:buAutoNum type="arabicPeriod"/>
            </a:pPr>
            <a:r>
              <a:rPr lang="tr" sz="1200" b="0" i="0" u="none" strike="noStrike">
                <a:solidFill>
                  <a:srgbClr val="000000"/>
                </a:solidFill>
                <a:latin typeface="Calibri"/>
              </a:rPr>
              <a:t>Güvenlik</a:t>
            </a:r>
          </a:p>
          <a:p>
            <a:pPr indent="-342900" algn="just" rtl="0">
              <a:lnSpc>
                <a:spcPct val="150000"/>
              </a:lnSpc>
              <a:spcBef>
                <a:spcPct val="0"/>
              </a:spcBef>
              <a:buAutoNum type="arabicPeriod"/>
            </a:pPr>
            <a:r>
              <a:rPr lang="tr" sz="1200" b="0" i="0" u="none" strike="noStrike">
                <a:solidFill>
                  <a:srgbClr val="000000"/>
                </a:solidFill>
                <a:latin typeface="Calibri"/>
              </a:rPr>
              <a:t>Rahatlık</a:t>
            </a:r>
          </a:p>
          <a:p>
            <a:pPr indent="-342900" algn="just" rtl="0">
              <a:lnSpc>
                <a:spcPct val="150000"/>
              </a:lnSpc>
              <a:spcBef>
                <a:spcPct val="0"/>
              </a:spcBef>
              <a:buAutoNum type="arabicPeriod"/>
            </a:pPr>
            <a:r>
              <a:rPr lang="tr" sz="1200" b="0" i="0" u="none" strike="noStrike">
                <a:solidFill>
                  <a:srgbClr val="000000"/>
                </a:solidFill>
                <a:latin typeface="Calibri"/>
              </a:rPr>
              <a:t>Karşılanabilirlik</a:t>
            </a:r>
          </a:p>
          <a:p>
            <a:pPr indent="-342900" algn="just" rtl="0">
              <a:lnSpc>
                <a:spcPct val="150000"/>
              </a:lnSpc>
              <a:spcBef>
                <a:spcPct val="0"/>
              </a:spcBef>
              <a:buAutoNum type="arabicPeriod"/>
            </a:pPr>
            <a:r>
              <a:rPr lang="tr" sz="1200" b="0" i="0" u="none" strike="noStrike">
                <a:solidFill>
                  <a:srgbClr val="000000"/>
                </a:solidFill>
                <a:latin typeface="Calibri"/>
              </a:rPr>
              <a:t>Eşitlik</a:t>
            </a:r>
          </a:p>
          <a:p>
            <a:pPr indent="-342900" algn="just" rtl="0">
              <a:lnSpc>
                <a:spcPct val="150000"/>
              </a:lnSpc>
              <a:spcBef>
                <a:spcPct val="0"/>
              </a:spcBef>
              <a:buAutoNum type="arabicPeriod"/>
            </a:pPr>
            <a:r>
              <a:rPr lang="tr" sz="1200" b="0" i="0" u="none" strike="noStrike">
                <a:solidFill>
                  <a:srgbClr val="000000"/>
                </a:solidFill>
                <a:latin typeface="Calibri"/>
              </a:rPr>
              <a:t>Düzenlilik</a:t>
            </a:r>
          </a:p>
          <a:p>
            <a:pPr marL="0" indent="0" algn="just" rtl="0">
              <a:lnSpc>
                <a:spcPct val="150000"/>
              </a:lnSpc>
              <a:spcBef>
                <a:spcPct val="0"/>
              </a:spcBef>
            </a:pPr>
            <a:r>
              <a:rPr lang="tr" sz="1200" b="0" i="0" u="none" strike="noStrike">
                <a:solidFill>
                  <a:srgbClr val="000000"/>
                </a:solidFill>
                <a:latin typeface="Calibri"/>
              </a:rPr>
              <a:t>Bu çalışmanın bulguları, COVID-19 salgını öncesinde ve sonrasında toplu taşıma operatörlerinin yaşadığı zorluklarla ilgili hem benzerlikleri hem de farklılıkları ortaya koymuştur. Yetersiz yatırım ve güvenilir olmayan hizmetler, hem COVID-19 öncesinde hem de sonrasında var olan belirli sorunlar olarak öne çıkmıştır. Öte yandan, insanların alışkanlıklarındaki değişim sadece pandeminin kendisi tarafından meydana gelmiş ve bunun sonucunda toplu taşıma sistemleri için birçok ikincil zorluk ortaya çıkmıştır. Birleşik Krallık'ta toplu taşıma sistemlerinin uzun vadede varlığını sürdürebilmesi için toplu taşıma hizmetlerine yönelik finansmanın artırılması ve tüm toplu taşıma modlarında bütünleştirilmiş biletleme sistemlerinin uygulanmasının öneminin altı çizilmiştir.</a:t>
            </a:r>
          </a:p>
          <a:p>
            <a:pPr marL="0" lvl="0" indent="0" algn="just" rtl="0">
              <a:lnSpc>
                <a:spcPct val="80000"/>
              </a:lnSpc>
              <a:spcBef>
                <a:spcPct val="0"/>
              </a:spcBef>
              <a:spcAft>
                <a:spcPct val="0"/>
              </a:spcAft>
              <a:buSzPts val="1400"/>
              <a:buNone/>
            </a:pPr>
            <a:endParaRPr sz="1110"/>
          </a:p>
        </p:txBody>
      </p:sp>
      <p:sp>
        <p:nvSpPr>
          <p:cNvPr id="189" name="Google Shape;189;p8:notes"/>
          <p:cNvSpPr txBox="1">
            <a:spLocks noGrp="1"/>
          </p:cNvSpPr>
          <p:nvPr>
            <p:ph type="sldNum" idx="12"/>
          </p:nvPr>
        </p:nvSpPr>
        <p:spPr>
          <a:xfrm>
            <a:off x="3856743" y="9442155"/>
            <a:ext cx="2950475" cy="497047"/>
          </a:xfrm>
          <a:prstGeom prst="rect">
            <a:avLst/>
          </a:prstGeom>
          <a:noFill/>
          <a:ln>
            <a:noFill/>
          </a:ln>
        </p:spPr>
        <p:txBody>
          <a:bodyPr spcFirstLastPara="1" wrap="square" lIns="95700" tIns="47850" rIns="95700" bIns="47850" anchor="b" anchorCtr="0">
            <a:noAutofit/>
          </a:bodyPr>
          <a:lstStyle/>
          <a:p>
            <a:pPr marL="0" marR="0" lvl="0" indent="0" algn="r" rtl="0">
              <a:lnSpc>
                <a:spcPct val="100000"/>
              </a:lnSpc>
              <a:spcBef>
                <a:spcPct val="0"/>
              </a:spcBef>
              <a:spcAft>
                <a:spcPct val="0"/>
              </a:spcAft>
              <a:buClr>
                <a:srgbClr val="000000"/>
              </a:buClr>
              <a:buSzPts val="1400"/>
              <a:buFont typeface="Arial"/>
              <a:buNone/>
            </a:pPr>
            <a:fld id="{00000000-1234-1234-1234-123412341234}" type="slidenum">
              <a:rPr lang="ca-ES" sz="1400" b="0" i="0" u="none" strike="noStrike" cap="none">
                <a:solidFill>
                  <a:schemeClr val="dk1"/>
                </a:solidFill>
                <a:latin typeface="Calibri"/>
                <a:ea typeface="Calibri"/>
                <a:cs typeface="Calibri"/>
                <a:sym typeface="Calibri"/>
              </a:rPr>
              <a:t>21</a:t>
            </a:fld>
            <a:endParaRPr sz="1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1406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5C177D79-7FF4-1F2F-4821-C2348440A391}"/>
              </a:ext>
            </a:extLst>
          </p:cNvPr>
          <p:cNvSpPr>
            <a:spLocks noGrp="1"/>
          </p:cNvSpPr>
          <p:nvPr>
            <p:ph type="dt" sz="half" idx="10"/>
          </p:nvPr>
        </p:nvSpPr>
        <p:spPr/>
        <p:txBody>
          <a:bodyPr/>
          <a:lstStyle>
            <a:lvl1pPr>
              <a:defRPr/>
            </a:lvl1pPr>
          </a:lstStyle>
          <a:p>
            <a:pPr>
              <a:defRPr/>
            </a:pPr>
            <a:fld id="{FD8D620D-E6C6-46E7-9013-4F3F39C94BEF}" type="datetimeFigureOut">
              <a:rPr lang="en-US"/>
              <a:pPr>
                <a:defRPr/>
              </a:pPr>
              <a:t>2/5/2024</a:t>
            </a:fld>
            <a:endParaRPr lang="en-US"/>
          </a:p>
        </p:txBody>
      </p:sp>
      <p:sp>
        <p:nvSpPr>
          <p:cNvPr id="5" name="Footer Placeholder 4">
            <a:extLst>
              <a:ext uri="{FF2B5EF4-FFF2-40B4-BE49-F238E27FC236}">
                <a16:creationId xmlns:a16="http://schemas.microsoft.com/office/drawing/2014/main" id="{3EE0D2E0-60DC-31D7-F8A7-92BEFCFE9F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C3A5543-8B03-D54A-A2BB-76BC323FB7CA}"/>
              </a:ext>
            </a:extLst>
          </p:cNvPr>
          <p:cNvSpPr>
            <a:spLocks noGrp="1"/>
          </p:cNvSpPr>
          <p:nvPr>
            <p:ph type="sldNum" sz="quarter" idx="12"/>
          </p:nvPr>
        </p:nvSpPr>
        <p:spPr/>
        <p:txBody>
          <a:bodyPr/>
          <a:lstStyle>
            <a:lvl1pPr>
              <a:defRPr/>
            </a:lvl1pPr>
          </a:lstStyle>
          <a:p>
            <a:pPr>
              <a:defRPr/>
            </a:pPr>
            <a:fld id="{DD0AD493-C161-4816-9078-85D9A627CFCB}" type="slidenum">
              <a:rPr lang="en-US"/>
              <a:pPr>
                <a:defRPr/>
              </a:pPr>
              <a:t>‹#›</a:t>
            </a:fld>
            <a:endParaRPr lang="en-US"/>
          </a:p>
        </p:txBody>
      </p:sp>
    </p:spTree>
    <p:extLst>
      <p:ext uri="{BB962C8B-B14F-4D97-AF65-F5344CB8AC3E}">
        <p14:creationId xmlns:p14="http://schemas.microsoft.com/office/powerpoint/2010/main" val="219303795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2413F1-8DDB-0BC0-EE18-9FD3EB1F23C8}"/>
              </a:ext>
            </a:extLst>
          </p:cNvPr>
          <p:cNvSpPr>
            <a:spLocks noGrp="1"/>
          </p:cNvSpPr>
          <p:nvPr>
            <p:ph type="dt" sz="half" idx="10"/>
          </p:nvPr>
        </p:nvSpPr>
        <p:spPr/>
        <p:txBody>
          <a:bodyPr/>
          <a:lstStyle>
            <a:lvl1pPr>
              <a:defRPr/>
            </a:lvl1pPr>
          </a:lstStyle>
          <a:p>
            <a:pPr>
              <a:defRPr/>
            </a:pPr>
            <a:fld id="{A1871234-4E2C-4DCB-B4AE-277D07B0F011}" type="datetimeFigureOut">
              <a:rPr lang="en-US"/>
              <a:pPr>
                <a:defRPr/>
              </a:pPr>
              <a:t>2/5/2024</a:t>
            </a:fld>
            <a:endParaRPr lang="en-US"/>
          </a:p>
        </p:txBody>
      </p:sp>
      <p:sp>
        <p:nvSpPr>
          <p:cNvPr id="5" name="Footer Placeholder 4">
            <a:extLst>
              <a:ext uri="{FF2B5EF4-FFF2-40B4-BE49-F238E27FC236}">
                <a16:creationId xmlns:a16="http://schemas.microsoft.com/office/drawing/2014/main" id="{1EBC9E63-D5F5-D58E-AEBB-6FEB9A29667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B441661-74C5-37E0-E671-3356947CE565}"/>
              </a:ext>
            </a:extLst>
          </p:cNvPr>
          <p:cNvSpPr>
            <a:spLocks noGrp="1"/>
          </p:cNvSpPr>
          <p:nvPr>
            <p:ph type="sldNum" sz="quarter" idx="12"/>
          </p:nvPr>
        </p:nvSpPr>
        <p:spPr/>
        <p:txBody>
          <a:bodyPr/>
          <a:lstStyle>
            <a:lvl1pPr>
              <a:defRPr/>
            </a:lvl1pPr>
          </a:lstStyle>
          <a:p>
            <a:pPr>
              <a:defRPr/>
            </a:pPr>
            <a:fld id="{343399B8-0E30-4288-9045-E541CD8864FE}" type="slidenum">
              <a:rPr lang="en-US"/>
              <a:pPr>
                <a:defRPr/>
              </a:pPr>
              <a:t>‹#›</a:t>
            </a:fld>
            <a:endParaRPr lang="en-US"/>
          </a:p>
        </p:txBody>
      </p:sp>
    </p:spTree>
    <p:extLst>
      <p:ext uri="{BB962C8B-B14F-4D97-AF65-F5344CB8AC3E}">
        <p14:creationId xmlns:p14="http://schemas.microsoft.com/office/powerpoint/2010/main" val="71974615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F8C959-921A-1A46-DE89-26672FD2D721}"/>
              </a:ext>
            </a:extLst>
          </p:cNvPr>
          <p:cNvSpPr>
            <a:spLocks noGrp="1"/>
          </p:cNvSpPr>
          <p:nvPr>
            <p:ph type="dt" sz="half" idx="10"/>
          </p:nvPr>
        </p:nvSpPr>
        <p:spPr/>
        <p:txBody>
          <a:bodyPr/>
          <a:lstStyle>
            <a:lvl1pPr>
              <a:defRPr/>
            </a:lvl1pPr>
          </a:lstStyle>
          <a:p>
            <a:pPr>
              <a:defRPr/>
            </a:pPr>
            <a:fld id="{B7D820A3-6BCC-401D-9AD6-E6797AC98FD7}" type="datetimeFigureOut">
              <a:rPr lang="en-US"/>
              <a:pPr>
                <a:defRPr/>
              </a:pPr>
              <a:t>2/5/2024</a:t>
            </a:fld>
            <a:endParaRPr lang="en-US"/>
          </a:p>
        </p:txBody>
      </p:sp>
      <p:sp>
        <p:nvSpPr>
          <p:cNvPr id="5" name="Footer Placeholder 4">
            <a:extLst>
              <a:ext uri="{FF2B5EF4-FFF2-40B4-BE49-F238E27FC236}">
                <a16:creationId xmlns:a16="http://schemas.microsoft.com/office/drawing/2014/main" id="{C77A5550-582A-5113-58CB-AE4F692A3ED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1282E52-DA26-AE50-B72F-68407FEF0C5B}"/>
              </a:ext>
            </a:extLst>
          </p:cNvPr>
          <p:cNvSpPr>
            <a:spLocks noGrp="1"/>
          </p:cNvSpPr>
          <p:nvPr>
            <p:ph type="sldNum" sz="quarter" idx="12"/>
          </p:nvPr>
        </p:nvSpPr>
        <p:spPr/>
        <p:txBody>
          <a:bodyPr/>
          <a:lstStyle>
            <a:lvl1pPr>
              <a:defRPr/>
            </a:lvl1pPr>
          </a:lstStyle>
          <a:p>
            <a:pPr>
              <a:defRPr/>
            </a:pPr>
            <a:fld id="{DDCC8928-95EF-4330-B60C-E31129F9CFBC}" type="slidenum">
              <a:rPr lang="en-US"/>
              <a:pPr>
                <a:defRPr/>
              </a:pPr>
              <a:t>‹#›</a:t>
            </a:fld>
            <a:endParaRPr lang="en-US"/>
          </a:p>
        </p:txBody>
      </p:sp>
    </p:spTree>
    <p:extLst>
      <p:ext uri="{BB962C8B-B14F-4D97-AF65-F5344CB8AC3E}">
        <p14:creationId xmlns:p14="http://schemas.microsoft.com/office/powerpoint/2010/main" val="221736047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p>
        </p:txBody>
      </p:sp>
      <p:sp>
        <p:nvSpPr>
          <p:cNvPr id="3" name="SmartArt Placeholder 2"/>
          <p:cNvSpPr>
            <a:spLocks noGrp="1"/>
          </p:cNvSpPr>
          <p:nvPr>
            <p:ph type="dgm" idx="1"/>
          </p:nvPr>
        </p:nvSpPr>
        <p:spPr>
          <a:xfrm>
            <a:off x="755651" y="1752600"/>
            <a:ext cx="10668000" cy="4267200"/>
          </a:xfrm>
        </p:spPr>
        <p:txBody>
          <a:bodyPr rtlCol="0">
            <a:normAutofit/>
          </a:bodyPr>
          <a:lstStyle/>
          <a:p>
            <a:pPr lvl="0"/>
            <a:endParaRPr lang="en-US" noProof="0"/>
          </a:p>
        </p:txBody>
      </p:sp>
      <p:sp>
        <p:nvSpPr>
          <p:cNvPr id="4" name="Date Placeholder 3">
            <a:extLst>
              <a:ext uri="{FF2B5EF4-FFF2-40B4-BE49-F238E27FC236}">
                <a16:creationId xmlns:a16="http://schemas.microsoft.com/office/drawing/2014/main" id="{EBB7C8DB-DC73-5A4C-AF6C-30B7E1157990}"/>
              </a:ext>
            </a:extLst>
          </p:cNvPr>
          <p:cNvSpPr>
            <a:spLocks noGrp="1" noChangeArrowheads="1"/>
          </p:cNvSpPr>
          <p:nvPr>
            <p:ph type="dt" sz="half" idx="10"/>
          </p:nvPr>
        </p:nvSpPr>
        <p:spPr/>
        <p:txBody>
          <a:bodyPr/>
          <a:lstStyle>
            <a:lvl1pPr>
              <a:defRPr/>
            </a:lvl1pPr>
          </a:lstStyle>
          <a:p>
            <a:pPr>
              <a:defRPr/>
            </a:pPr>
            <a:endParaRPr lang="tr-TR"/>
          </a:p>
        </p:txBody>
      </p:sp>
      <p:sp>
        <p:nvSpPr>
          <p:cNvPr id="5" name="Footer Placeholder 4">
            <a:extLst>
              <a:ext uri="{FF2B5EF4-FFF2-40B4-BE49-F238E27FC236}">
                <a16:creationId xmlns:a16="http://schemas.microsoft.com/office/drawing/2014/main" id="{2956A04C-C6C2-4FDC-FCB9-5995998B43F1}"/>
              </a:ext>
            </a:extLst>
          </p:cNvPr>
          <p:cNvSpPr>
            <a:spLocks noGrp="1" noChangeArrowheads="1"/>
          </p:cNvSpPr>
          <p:nvPr>
            <p:ph type="ftr" sz="quarter" idx="11"/>
          </p:nvPr>
        </p:nvSpPr>
        <p:spPr/>
        <p:txBody>
          <a:bodyPr/>
          <a:lstStyle>
            <a:lvl1pPr>
              <a:defRPr/>
            </a:lvl1pPr>
          </a:lstStyle>
          <a:p>
            <a:pPr>
              <a:defRPr/>
            </a:pPr>
            <a:endParaRPr lang="tr-TR"/>
          </a:p>
        </p:txBody>
      </p:sp>
      <p:sp>
        <p:nvSpPr>
          <p:cNvPr id="6" name="Slide Number Placeholder 5">
            <a:extLst>
              <a:ext uri="{FF2B5EF4-FFF2-40B4-BE49-F238E27FC236}">
                <a16:creationId xmlns:a16="http://schemas.microsoft.com/office/drawing/2014/main" id="{D4005363-2F70-1E37-0D82-2B4C3BDCF5F8}"/>
              </a:ext>
            </a:extLst>
          </p:cNvPr>
          <p:cNvSpPr>
            <a:spLocks noGrp="1" noChangeArrowheads="1"/>
          </p:cNvSpPr>
          <p:nvPr>
            <p:ph type="sldNum" sz="quarter" idx="12"/>
          </p:nvPr>
        </p:nvSpPr>
        <p:spPr/>
        <p:txBody>
          <a:bodyPr/>
          <a:lstStyle>
            <a:lvl1pPr>
              <a:defRPr/>
            </a:lvl1pPr>
          </a:lstStyle>
          <a:p>
            <a:pPr>
              <a:defRPr/>
            </a:pPr>
            <a:fld id="{BE6F7374-F26A-4257-A4D3-C4E79FCD35E4}" type="slidenum">
              <a:rPr lang="tr-TR"/>
              <a:pPr>
                <a:defRPr/>
              </a:pPr>
              <a:t>‹#›</a:t>
            </a:fld>
            <a:endParaRPr lang="tr-TR"/>
          </a:p>
        </p:txBody>
      </p:sp>
    </p:spTree>
    <p:extLst>
      <p:ext uri="{BB962C8B-B14F-4D97-AF65-F5344CB8AC3E}">
        <p14:creationId xmlns:p14="http://schemas.microsoft.com/office/powerpoint/2010/main" val="18883590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S_Text">
  <p:cSld name="1_COS_Text">
    <p:spTree>
      <p:nvGrpSpPr>
        <p:cNvPr id="1" name="Shape 47"/>
        <p:cNvGrpSpPr/>
        <p:nvPr/>
      </p:nvGrpSpPr>
      <p:grpSpPr>
        <a:xfrm>
          <a:off x="0" y="0"/>
          <a:ext cx="0" cy="0"/>
          <a:chOff x="0" y="0"/>
          <a:chExt cx="0" cy="0"/>
        </a:xfrm>
      </p:grpSpPr>
      <p:sp>
        <p:nvSpPr>
          <p:cNvPr id="48" name="Google Shape;48;p153"/>
          <p:cNvSpPr txBox="1">
            <a:spLocks noGrp="1"/>
          </p:cNvSpPr>
          <p:nvPr>
            <p:ph type="body" idx="1"/>
          </p:nvPr>
        </p:nvSpPr>
        <p:spPr>
          <a:xfrm>
            <a:off x="606270" y="1134327"/>
            <a:ext cx="10935580" cy="4991843"/>
          </a:xfrm>
          <a:prstGeom prst="rect">
            <a:avLst/>
          </a:prstGeom>
          <a:noFill/>
          <a:ln>
            <a:noFill/>
          </a:ln>
        </p:spPr>
        <p:txBody>
          <a:bodyPr spcFirstLastPara="1" wrap="square" lIns="91425" tIns="45700" rIns="91425" bIns="45700" anchor="t" anchorCtr="0">
            <a:normAutofit/>
          </a:bodyPr>
          <a:lstStyle>
            <a:lvl1pPr marL="342900" lvl="0" indent="-171450" algn="l">
              <a:lnSpc>
                <a:spcPct val="100000"/>
              </a:lnSpc>
              <a:spcBef>
                <a:spcPts val="226"/>
              </a:spcBef>
              <a:spcAft>
                <a:spcPct val="0"/>
              </a:spcAft>
              <a:buClr>
                <a:schemeClr val="dk1"/>
              </a:buClr>
              <a:buSzPts val="1600"/>
              <a:buNone/>
              <a:defRPr sz="1129">
                <a:latin typeface="Source Sans Pro" charset="0"/>
                <a:ea typeface="Source Sans Pro" charset="0"/>
                <a:cs typeface="Source Sans Pro" charset="0"/>
                <a:sym typeface="Source Sans Pro" charset="0"/>
              </a:defRPr>
            </a:lvl1pPr>
            <a:lvl2pPr marL="685800" lvl="1" indent="-171450" algn="l">
              <a:lnSpc>
                <a:spcPct val="100000"/>
              </a:lnSpc>
              <a:spcBef>
                <a:spcPts val="197"/>
              </a:spcBef>
              <a:spcAft>
                <a:spcPct val="0"/>
              </a:spcAft>
              <a:buClr>
                <a:schemeClr val="dk1"/>
              </a:buClr>
              <a:buSzPts val="1400"/>
              <a:buNone/>
              <a:defRPr sz="988">
                <a:latin typeface="Source Sans Pro" charset="0"/>
                <a:ea typeface="Source Sans Pro" charset="0"/>
                <a:cs typeface="Source Sans Pro" charset="0"/>
                <a:sym typeface="Source Sans Pro" charset="0"/>
              </a:defRPr>
            </a:lvl2pPr>
            <a:lvl3pPr marL="1028700" lvl="2" indent="-171450" algn="l">
              <a:lnSpc>
                <a:spcPct val="100000"/>
              </a:lnSpc>
              <a:spcBef>
                <a:spcPts val="197"/>
              </a:spcBef>
              <a:spcAft>
                <a:spcPct val="0"/>
              </a:spcAft>
              <a:buClr>
                <a:schemeClr val="dk1"/>
              </a:buClr>
              <a:buSzPts val="1400"/>
              <a:buNone/>
              <a:defRPr sz="988">
                <a:latin typeface="Source Sans Pro" charset="0"/>
                <a:ea typeface="Source Sans Pro" charset="0"/>
                <a:cs typeface="Source Sans Pro" charset="0"/>
                <a:sym typeface="Source Sans Pro" charset="0"/>
              </a:defRPr>
            </a:lvl3pPr>
            <a:lvl4pPr marL="1371600" lvl="3" indent="-171450" algn="l">
              <a:lnSpc>
                <a:spcPct val="100000"/>
              </a:lnSpc>
              <a:spcBef>
                <a:spcPts val="197"/>
              </a:spcBef>
              <a:spcAft>
                <a:spcPct val="0"/>
              </a:spcAft>
              <a:buClr>
                <a:schemeClr val="dk1"/>
              </a:buClr>
              <a:buSzPts val="1400"/>
              <a:buNone/>
              <a:defRPr sz="988">
                <a:latin typeface="Source Sans Pro" charset="0"/>
                <a:ea typeface="Source Sans Pro" charset="0"/>
                <a:cs typeface="Source Sans Pro" charset="0"/>
                <a:sym typeface="Source Sans Pro" charset="0"/>
              </a:defRPr>
            </a:lvl4pPr>
            <a:lvl5pPr marL="1714500" lvl="4" indent="-171450" algn="l">
              <a:lnSpc>
                <a:spcPct val="100000"/>
              </a:lnSpc>
              <a:spcBef>
                <a:spcPts val="197"/>
              </a:spcBef>
              <a:spcAft>
                <a:spcPct val="0"/>
              </a:spcAft>
              <a:buClr>
                <a:schemeClr val="dk1"/>
              </a:buClr>
              <a:buSzPts val="1400"/>
              <a:buNone/>
              <a:defRPr sz="988">
                <a:latin typeface="Source Sans Pro" charset="0"/>
                <a:ea typeface="Source Sans Pro" charset="0"/>
                <a:cs typeface="Source Sans Pro" charset="0"/>
                <a:sym typeface="Source Sans Pro" charset="0"/>
              </a:defRPr>
            </a:lvl5pPr>
            <a:lvl6pPr marL="2057400" lvl="5" indent="-257175" algn="l">
              <a:lnSpc>
                <a:spcPct val="100000"/>
              </a:lnSpc>
              <a:spcBef>
                <a:spcPts val="254"/>
              </a:spcBef>
              <a:spcAft>
                <a:spcPct val="0"/>
              </a:spcAft>
              <a:buClr>
                <a:schemeClr val="dk1"/>
              </a:buClr>
              <a:buSzPts val="1800"/>
              <a:buChar char="•"/>
              <a:defRPr/>
            </a:lvl6pPr>
            <a:lvl7pPr marL="2400300" lvl="6" indent="-257175" algn="l">
              <a:lnSpc>
                <a:spcPct val="100000"/>
              </a:lnSpc>
              <a:spcBef>
                <a:spcPts val="254"/>
              </a:spcBef>
              <a:spcAft>
                <a:spcPct val="0"/>
              </a:spcAft>
              <a:buClr>
                <a:schemeClr val="dk1"/>
              </a:buClr>
              <a:buSzPts val="1800"/>
              <a:buChar char="•"/>
              <a:defRPr/>
            </a:lvl7pPr>
            <a:lvl8pPr marL="2743200" lvl="7" indent="-257175" algn="l">
              <a:lnSpc>
                <a:spcPct val="100000"/>
              </a:lnSpc>
              <a:spcBef>
                <a:spcPts val="254"/>
              </a:spcBef>
              <a:spcAft>
                <a:spcPct val="0"/>
              </a:spcAft>
              <a:buClr>
                <a:schemeClr val="dk1"/>
              </a:buClr>
              <a:buSzPts val="1800"/>
              <a:buChar char="•"/>
              <a:defRPr/>
            </a:lvl8pPr>
            <a:lvl9pPr marL="3086100" lvl="8" indent="-257175" algn="l">
              <a:lnSpc>
                <a:spcPct val="100000"/>
              </a:lnSpc>
              <a:spcBef>
                <a:spcPts val="254"/>
              </a:spcBef>
              <a:spcAft>
                <a:spcPct val="0"/>
              </a:spcAft>
              <a:buClr>
                <a:schemeClr val="dk1"/>
              </a:buClr>
              <a:buSzPts val="1800"/>
              <a:buChar char="•"/>
              <a:defRPr/>
            </a:lvl9pPr>
          </a:lstStyle>
          <a:p>
            <a:endParaRPr/>
          </a:p>
        </p:txBody>
      </p:sp>
      <p:sp>
        <p:nvSpPr>
          <p:cNvPr id="49" name="Google Shape;49;p153"/>
          <p:cNvSpPr txBox="1">
            <a:spLocks noGrp="1"/>
          </p:cNvSpPr>
          <p:nvPr>
            <p:ph type="sldNum" idx="12"/>
          </p:nvPr>
        </p:nvSpPr>
        <p:spPr>
          <a:xfrm>
            <a:off x="9175613" y="6491163"/>
            <a:ext cx="28448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1pPr>
            <a:lvl2pPr marL="0" lvl="1"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2pPr>
            <a:lvl3pPr marL="0" lvl="2"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3pPr>
            <a:lvl4pPr marL="0" lvl="3"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4pPr>
            <a:lvl5pPr marL="0" lvl="4"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5pPr>
            <a:lvl6pPr marL="0" lvl="5"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6pPr>
            <a:lvl7pPr marL="0" lvl="6"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7pPr>
            <a:lvl8pPr marL="0" lvl="7"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8pPr>
            <a:lvl9pPr marL="0" lvl="8" indent="0" algn="r">
              <a:lnSpc>
                <a:spcPct val="100000"/>
              </a:lnSpc>
              <a:spcBef>
                <a:spcPct val="0"/>
              </a:spcBef>
              <a:spcAft>
                <a:spcPct val="0"/>
              </a:spcAft>
              <a:buSzPts val="1200"/>
              <a:buNone/>
              <a:defRPr sz="900" b="0" i="0" u="none" strike="noStrike" cap="none">
                <a:solidFill>
                  <a:srgbClr val="888888"/>
                </a:solidFill>
                <a:latin typeface="Calibri"/>
                <a:ea typeface="Calibri"/>
                <a:cs typeface="Calibri"/>
                <a:sym typeface="Calibri"/>
              </a:defRPr>
            </a:lvl9pPr>
          </a:lstStyle>
          <a:p>
            <a:fld id="{00000000-1234-1234-1234-123412341234}" type="slidenum">
              <a:rPr lang="ca-ES" smtClean="0"/>
              <a:t>‹#›</a:t>
            </a:fld>
            <a:endParaRPr lang="ca-ES"/>
          </a:p>
        </p:txBody>
      </p:sp>
      <p:sp>
        <p:nvSpPr>
          <p:cNvPr id="50" name="Google Shape;50;p153"/>
          <p:cNvSpPr txBox="1">
            <a:spLocks noGrp="1"/>
          </p:cNvSpPr>
          <p:nvPr>
            <p:ph type="body" idx="2"/>
          </p:nvPr>
        </p:nvSpPr>
        <p:spPr>
          <a:xfrm>
            <a:off x="606265" y="6356359"/>
            <a:ext cx="7422251" cy="365125"/>
          </a:xfrm>
          <a:prstGeom prst="rect">
            <a:avLst/>
          </a:prstGeom>
          <a:noFill/>
          <a:ln>
            <a:noFill/>
          </a:ln>
        </p:spPr>
        <p:txBody>
          <a:bodyPr spcFirstLastPara="1" wrap="square" lIns="91425" tIns="45700" rIns="91425" bIns="45700" anchor="ctr" anchorCtr="0">
            <a:noAutofit/>
          </a:bodyPr>
          <a:lstStyle>
            <a:lvl1pPr marL="342900" lvl="0" indent="-171450" algn="l">
              <a:lnSpc>
                <a:spcPct val="100000"/>
              </a:lnSpc>
              <a:spcBef>
                <a:spcPts val="170"/>
              </a:spcBef>
              <a:spcAft>
                <a:spcPct val="0"/>
              </a:spcAft>
              <a:buClr>
                <a:srgbClr val="F17F09"/>
              </a:buClr>
              <a:buSzPts val="1200"/>
              <a:buNone/>
              <a:defRPr sz="847">
                <a:solidFill>
                  <a:srgbClr val="F17F09"/>
                </a:solidFill>
                <a:latin typeface="Source Sans Pro" charset="0"/>
                <a:ea typeface="Source Sans Pro" charset="0"/>
                <a:cs typeface="Source Sans Pro" charset="0"/>
                <a:sym typeface="Source Sans Pro" charset="0"/>
              </a:defRPr>
            </a:lvl1pPr>
            <a:lvl2pPr marL="685800" lvl="1" indent="-171450" algn="l">
              <a:lnSpc>
                <a:spcPct val="100000"/>
              </a:lnSpc>
              <a:spcBef>
                <a:spcPts val="395"/>
              </a:spcBef>
              <a:spcAft>
                <a:spcPct val="0"/>
              </a:spcAft>
              <a:buClr>
                <a:schemeClr val="dk1"/>
              </a:buClr>
              <a:buSzPts val="2800"/>
              <a:buNone/>
              <a:defRPr/>
            </a:lvl2pPr>
            <a:lvl3pPr marL="1028700" lvl="2" indent="-257175" algn="l">
              <a:lnSpc>
                <a:spcPct val="100000"/>
              </a:lnSpc>
              <a:spcBef>
                <a:spcPts val="254"/>
              </a:spcBef>
              <a:spcAft>
                <a:spcPct val="0"/>
              </a:spcAft>
              <a:buClr>
                <a:schemeClr val="dk1"/>
              </a:buClr>
              <a:buSzPts val="1800"/>
              <a:buChar char="•"/>
              <a:defRPr/>
            </a:lvl3pPr>
            <a:lvl4pPr marL="1371600" lvl="3" indent="-257175" algn="l">
              <a:lnSpc>
                <a:spcPct val="100000"/>
              </a:lnSpc>
              <a:spcBef>
                <a:spcPts val="254"/>
              </a:spcBef>
              <a:spcAft>
                <a:spcPct val="0"/>
              </a:spcAft>
              <a:buClr>
                <a:schemeClr val="dk1"/>
              </a:buClr>
              <a:buSzPts val="1800"/>
              <a:buChar char="–"/>
              <a:defRPr/>
            </a:lvl4pPr>
            <a:lvl5pPr marL="1714500" lvl="4" indent="-257175" algn="l">
              <a:lnSpc>
                <a:spcPct val="100000"/>
              </a:lnSpc>
              <a:spcBef>
                <a:spcPts val="254"/>
              </a:spcBef>
              <a:spcAft>
                <a:spcPct val="0"/>
              </a:spcAft>
              <a:buClr>
                <a:schemeClr val="dk1"/>
              </a:buClr>
              <a:buSzPts val="1800"/>
              <a:buChar char="»"/>
              <a:defRPr/>
            </a:lvl5pPr>
            <a:lvl6pPr marL="2057400" lvl="5" indent="-257175" algn="l">
              <a:lnSpc>
                <a:spcPct val="100000"/>
              </a:lnSpc>
              <a:spcBef>
                <a:spcPts val="254"/>
              </a:spcBef>
              <a:spcAft>
                <a:spcPct val="0"/>
              </a:spcAft>
              <a:buClr>
                <a:schemeClr val="dk1"/>
              </a:buClr>
              <a:buSzPts val="1800"/>
              <a:buChar char="•"/>
              <a:defRPr/>
            </a:lvl6pPr>
            <a:lvl7pPr marL="2400300" lvl="6" indent="-257175" algn="l">
              <a:lnSpc>
                <a:spcPct val="100000"/>
              </a:lnSpc>
              <a:spcBef>
                <a:spcPts val="254"/>
              </a:spcBef>
              <a:spcAft>
                <a:spcPct val="0"/>
              </a:spcAft>
              <a:buClr>
                <a:schemeClr val="dk1"/>
              </a:buClr>
              <a:buSzPts val="1800"/>
              <a:buChar char="•"/>
              <a:defRPr/>
            </a:lvl7pPr>
            <a:lvl8pPr marL="2743200" lvl="7" indent="-257175" algn="l">
              <a:lnSpc>
                <a:spcPct val="100000"/>
              </a:lnSpc>
              <a:spcBef>
                <a:spcPts val="254"/>
              </a:spcBef>
              <a:spcAft>
                <a:spcPct val="0"/>
              </a:spcAft>
              <a:buClr>
                <a:schemeClr val="dk1"/>
              </a:buClr>
              <a:buSzPts val="1800"/>
              <a:buChar char="•"/>
              <a:defRPr/>
            </a:lvl8pPr>
            <a:lvl9pPr marL="3086100" lvl="8" indent="-257175" algn="l">
              <a:lnSpc>
                <a:spcPct val="100000"/>
              </a:lnSpc>
              <a:spcBef>
                <a:spcPts val="254"/>
              </a:spcBef>
              <a:spcAft>
                <a:spcPct val="0"/>
              </a:spcAft>
              <a:buClr>
                <a:schemeClr val="dk1"/>
              </a:buClr>
              <a:buSzPts val="1800"/>
              <a:buChar char="•"/>
              <a:defRPr/>
            </a:lvl9pPr>
          </a:lstStyle>
          <a:p>
            <a:endParaRPr/>
          </a:p>
        </p:txBody>
      </p:sp>
    </p:spTree>
    <p:extLst>
      <p:ext uri="{BB962C8B-B14F-4D97-AF65-F5344CB8AC3E}">
        <p14:creationId xmlns:p14="http://schemas.microsoft.com/office/powerpoint/2010/main" val="27947579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5C177D79-7FF4-1F2F-4821-C2348440A391}"/>
              </a:ext>
            </a:extLst>
          </p:cNvPr>
          <p:cNvSpPr>
            <a:spLocks noGrp="1"/>
          </p:cNvSpPr>
          <p:nvPr>
            <p:ph type="dt" sz="half" idx="10"/>
          </p:nvPr>
        </p:nvSpPr>
        <p:spPr/>
        <p:txBody>
          <a:bodyPr/>
          <a:lstStyle>
            <a:lvl1pPr>
              <a:defRPr/>
            </a:lvl1pPr>
          </a:lstStyle>
          <a:p>
            <a:pPr>
              <a:defRPr/>
            </a:pPr>
            <a:fld id="{FD8D620D-E6C6-46E7-9013-4F3F39C94BEF}" type="datetimeFigureOut">
              <a:rPr lang="en-US"/>
              <a:pPr>
                <a:defRPr/>
              </a:pPr>
              <a:t>2/5/2024</a:t>
            </a:fld>
            <a:endParaRPr lang="en-US"/>
          </a:p>
        </p:txBody>
      </p:sp>
      <p:sp>
        <p:nvSpPr>
          <p:cNvPr id="5" name="Footer Placeholder 4">
            <a:extLst>
              <a:ext uri="{FF2B5EF4-FFF2-40B4-BE49-F238E27FC236}">
                <a16:creationId xmlns:a16="http://schemas.microsoft.com/office/drawing/2014/main" id="{3EE0D2E0-60DC-31D7-F8A7-92BEFCFE9F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C3A5543-8B03-D54A-A2BB-76BC323FB7CA}"/>
              </a:ext>
            </a:extLst>
          </p:cNvPr>
          <p:cNvSpPr>
            <a:spLocks noGrp="1"/>
          </p:cNvSpPr>
          <p:nvPr>
            <p:ph type="sldNum" sz="quarter" idx="12"/>
          </p:nvPr>
        </p:nvSpPr>
        <p:spPr/>
        <p:txBody>
          <a:bodyPr/>
          <a:lstStyle>
            <a:lvl1pPr>
              <a:defRPr/>
            </a:lvl1pPr>
          </a:lstStyle>
          <a:p>
            <a:pPr>
              <a:defRPr/>
            </a:pPr>
            <a:fld id="{DD0AD493-C161-4816-9078-85D9A627CFCB}" type="slidenum">
              <a:rPr lang="en-US"/>
              <a:pPr>
                <a:defRPr/>
              </a:pPr>
              <a:t>‹#›</a:t>
            </a:fld>
            <a:endParaRPr lang="en-US"/>
          </a:p>
        </p:txBody>
      </p:sp>
    </p:spTree>
    <p:extLst>
      <p:ext uri="{BB962C8B-B14F-4D97-AF65-F5344CB8AC3E}">
        <p14:creationId xmlns:p14="http://schemas.microsoft.com/office/powerpoint/2010/main" val="387271262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68BC6B-EC22-F64C-17A5-0A012686D01A}"/>
              </a:ext>
            </a:extLst>
          </p:cNvPr>
          <p:cNvSpPr>
            <a:spLocks noGrp="1"/>
          </p:cNvSpPr>
          <p:nvPr>
            <p:ph type="dt" sz="half" idx="10"/>
          </p:nvPr>
        </p:nvSpPr>
        <p:spPr/>
        <p:txBody>
          <a:bodyPr/>
          <a:lstStyle>
            <a:lvl1pPr>
              <a:defRPr/>
            </a:lvl1pPr>
          </a:lstStyle>
          <a:p>
            <a:pPr>
              <a:defRPr/>
            </a:pPr>
            <a:fld id="{97A9D6D6-4549-47B1-9A8F-C8FABE289FE1}" type="datetimeFigureOut">
              <a:rPr lang="en-US"/>
              <a:pPr>
                <a:defRPr/>
              </a:pPr>
              <a:t>2/5/2024</a:t>
            </a:fld>
            <a:endParaRPr lang="en-US"/>
          </a:p>
        </p:txBody>
      </p:sp>
      <p:sp>
        <p:nvSpPr>
          <p:cNvPr id="5" name="Footer Placeholder 4">
            <a:extLst>
              <a:ext uri="{FF2B5EF4-FFF2-40B4-BE49-F238E27FC236}">
                <a16:creationId xmlns:a16="http://schemas.microsoft.com/office/drawing/2014/main" id="{35F8255A-3A72-2D8F-5CDB-1EC195BFE15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5BA4B-3C38-B925-F737-F75F2227CDD9}"/>
              </a:ext>
            </a:extLst>
          </p:cNvPr>
          <p:cNvSpPr>
            <a:spLocks noGrp="1"/>
          </p:cNvSpPr>
          <p:nvPr>
            <p:ph type="sldNum" sz="quarter" idx="12"/>
          </p:nvPr>
        </p:nvSpPr>
        <p:spPr/>
        <p:txBody>
          <a:bodyPr/>
          <a:lstStyle>
            <a:lvl1pPr>
              <a:defRPr/>
            </a:lvl1pPr>
          </a:lstStyle>
          <a:p>
            <a:pPr>
              <a:defRPr/>
            </a:pPr>
            <a:fld id="{25F8C96A-178B-41D6-AA90-034E874524AE}" type="slidenum">
              <a:rPr lang="en-US"/>
              <a:pPr>
                <a:defRPr/>
              </a:pPr>
              <a:t>‹#›</a:t>
            </a:fld>
            <a:endParaRPr lang="en-US"/>
          </a:p>
        </p:txBody>
      </p:sp>
    </p:spTree>
    <p:extLst>
      <p:ext uri="{BB962C8B-B14F-4D97-AF65-F5344CB8AC3E}">
        <p14:creationId xmlns:p14="http://schemas.microsoft.com/office/powerpoint/2010/main" val="248220399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6167A1-FAE0-13B3-0F15-A9618B66A4AB}"/>
              </a:ext>
            </a:extLst>
          </p:cNvPr>
          <p:cNvSpPr>
            <a:spLocks noGrp="1"/>
          </p:cNvSpPr>
          <p:nvPr>
            <p:ph type="dt" sz="half" idx="10"/>
          </p:nvPr>
        </p:nvSpPr>
        <p:spPr/>
        <p:txBody>
          <a:bodyPr/>
          <a:lstStyle>
            <a:lvl1pPr>
              <a:defRPr/>
            </a:lvl1pPr>
          </a:lstStyle>
          <a:p>
            <a:pPr>
              <a:defRPr/>
            </a:pPr>
            <a:fld id="{C3680435-7DBE-4303-8CA8-6532F0BA2A81}" type="datetimeFigureOut">
              <a:rPr lang="en-US"/>
              <a:pPr>
                <a:defRPr/>
              </a:pPr>
              <a:t>2/5/2024</a:t>
            </a:fld>
            <a:endParaRPr lang="en-US"/>
          </a:p>
        </p:txBody>
      </p:sp>
      <p:sp>
        <p:nvSpPr>
          <p:cNvPr id="5" name="Footer Placeholder 4">
            <a:extLst>
              <a:ext uri="{FF2B5EF4-FFF2-40B4-BE49-F238E27FC236}">
                <a16:creationId xmlns:a16="http://schemas.microsoft.com/office/drawing/2014/main" id="{00C4ADE1-0C9A-412F-AB05-E94A48CB529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342134-01E6-4D78-4CC6-463EF5BF530B}"/>
              </a:ext>
            </a:extLst>
          </p:cNvPr>
          <p:cNvSpPr>
            <a:spLocks noGrp="1"/>
          </p:cNvSpPr>
          <p:nvPr>
            <p:ph type="sldNum" sz="quarter" idx="12"/>
          </p:nvPr>
        </p:nvSpPr>
        <p:spPr/>
        <p:txBody>
          <a:bodyPr/>
          <a:lstStyle>
            <a:lvl1pPr>
              <a:defRPr/>
            </a:lvl1pPr>
          </a:lstStyle>
          <a:p>
            <a:pPr>
              <a:defRPr/>
            </a:pPr>
            <a:fld id="{4BF5542E-D28A-49ED-9D4F-0040366BAEF5}" type="slidenum">
              <a:rPr lang="en-US"/>
              <a:pPr>
                <a:defRPr/>
              </a:pPr>
              <a:t>‹#›</a:t>
            </a:fld>
            <a:endParaRPr lang="en-US"/>
          </a:p>
        </p:txBody>
      </p:sp>
    </p:spTree>
    <p:extLst>
      <p:ext uri="{BB962C8B-B14F-4D97-AF65-F5344CB8AC3E}">
        <p14:creationId xmlns:p14="http://schemas.microsoft.com/office/powerpoint/2010/main" val="191377221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5CEC2A9-C92B-439D-336A-F69E5E055282}"/>
              </a:ext>
            </a:extLst>
          </p:cNvPr>
          <p:cNvSpPr>
            <a:spLocks noGrp="1"/>
          </p:cNvSpPr>
          <p:nvPr>
            <p:ph type="dt" sz="half" idx="10"/>
          </p:nvPr>
        </p:nvSpPr>
        <p:spPr/>
        <p:txBody>
          <a:bodyPr/>
          <a:lstStyle>
            <a:lvl1pPr>
              <a:defRPr/>
            </a:lvl1pPr>
          </a:lstStyle>
          <a:p>
            <a:pPr>
              <a:defRPr/>
            </a:pPr>
            <a:fld id="{10729DCD-9DA6-482D-B2D7-702ABE4F50F6}" type="datetimeFigureOut">
              <a:rPr lang="en-US"/>
              <a:pPr>
                <a:defRPr/>
              </a:pPr>
              <a:t>2/5/2024</a:t>
            </a:fld>
            <a:endParaRPr lang="en-US"/>
          </a:p>
        </p:txBody>
      </p:sp>
      <p:sp>
        <p:nvSpPr>
          <p:cNvPr id="6" name="Footer Placeholder 4">
            <a:extLst>
              <a:ext uri="{FF2B5EF4-FFF2-40B4-BE49-F238E27FC236}">
                <a16:creationId xmlns:a16="http://schemas.microsoft.com/office/drawing/2014/main" id="{F02C8FA9-603E-41A8-4870-9439CB0A38D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E7D67AB-16FE-2D58-0EB4-C5A927A56291}"/>
              </a:ext>
            </a:extLst>
          </p:cNvPr>
          <p:cNvSpPr>
            <a:spLocks noGrp="1"/>
          </p:cNvSpPr>
          <p:nvPr>
            <p:ph type="sldNum" sz="quarter" idx="12"/>
          </p:nvPr>
        </p:nvSpPr>
        <p:spPr/>
        <p:txBody>
          <a:bodyPr/>
          <a:lstStyle>
            <a:lvl1pPr>
              <a:defRPr/>
            </a:lvl1pPr>
          </a:lstStyle>
          <a:p>
            <a:pPr>
              <a:defRPr/>
            </a:pPr>
            <a:fld id="{3D7C721C-6B3D-4B49-8784-5BF7F2A02B60}" type="slidenum">
              <a:rPr lang="en-US"/>
              <a:pPr>
                <a:defRPr/>
              </a:pPr>
              <a:t>‹#›</a:t>
            </a:fld>
            <a:endParaRPr lang="en-US"/>
          </a:p>
        </p:txBody>
      </p:sp>
    </p:spTree>
    <p:extLst>
      <p:ext uri="{BB962C8B-B14F-4D97-AF65-F5344CB8AC3E}">
        <p14:creationId xmlns:p14="http://schemas.microsoft.com/office/powerpoint/2010/main" val="334026117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B403AEB-62DD-8D50-0584-B287329C8D6B}"/>
              </a:ext>
            </a:extLst>
          </p:cNvPr>
          <p:cNvSpPr>
            <a:spLocks noGrp="1"/>
          </p:cNvSpPr>
          <p:nvPr>
            <p:ph type="dt" sz="half" idx="10"/>
          </p:nvPr>
        </p:nvSpPr>
        <p:spPr/>
        <p:txBody>
          <a:bodyPr/>
          <a:lstStyle>
            <a:lvl1pPr>
              <a:defRPr/>
            </a:lvl1pPr>
          </a:lstStyle>
          <a:p>
            <a:pPr>
              <a:defRPr/>
            </a:pPr>
            <a:fld id="{1B353CE6-E175-4173-B097-079C7A4118FE}" type="datetimeFigureOut">
              <a:rPr lang="en-US"/>
              <a:pPr>
                <a:defRPr/>
              </a:pPr>
              <a:t>2/5/2024</a:t>
            </a:fld>
            <a:endParaRPr lang="en-US"/>
          </a:p>
        </p:txBody>
      </p:sp>
      <p:sp>
        <p:nvSpPr>
          <p:cNvPr id="8" name="Footer Placeholder 4">
            <a:extLst>
              <a:ext uri="{FF2B5EF4-FFF2-40B4-BE49-F238E27FC236}">
                <a16:creationId xmlns:a16="http://schemas.microsoft.com/office/drawing/2014/main" id="{65070AF2-C7A0-1615-F3F1-2E138BFB9A0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71B5BFA-E115-49D4-0CF7-E22A00014A8C}"/>
              </a:ext>
            </a:extLst>
          </p:cNvPr>
          <p:cNvSpPr>
            <a:spLocks noGrp="1"/>
          </p:cNvSpPr>
          <p:nvPr>
            <p:ph type="sldNum" sz="quarter" idx="12"/>
          </p:nvPr>
        </p:nvSpPr>
        <p:spPr/>
        <p:txBody>
          <a:bodyPr/>
          <a:lstStyle>
            <a:lvl1pPr>
              <a:defRPr/>
            </a:lvl1pPr>
          </a:lstStyle>
          <a:p>
            <a:pPr>
              <a:defRPr/>
            </a:pPr>
            <a:fld id="{15AF208B-5364-4E1D-BD6D-D011D9E46023}" type="slidenum">
              <a:rPr lang="en-US"/>
              <a:pPr>
                <a:defRPr/>
              </a:pPr>
              <a:t>‹#›</a:t>
            </a:fld>
            <a:endParaRPr lang="en-US"/>
          </a:p>
        </p:txBody>
      </p:sp>
    </p:spTree>
    <p:extLst>
      <p:ext uri="{BB962C8B-B14F-4D97-AF65-F5344CB8AC3E}">
        <p14:creationId xmlns:p14="http://schemas.microsoft.com/office/powerpoint/2010/main" val="246887282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F8B6099-B052-A9BC-4DA4-BA4622CDD9F7}"/>
              </a:ext>
            </a:extLst>
          </p:cNvPr>
          <p:cNvSpPr>
            <a:spLocks noGrp="1"/>
          </p:cNvSpPr>
          <p:nvPr>
            <p:ph type="dt" sz="half" idx="10"/>
          </p:nvPr>
        </p:nvSpPr>
        <p:spPr/>
        <p:txBody>
          <a:bodyPr/>
          <a:lstStyle>
            <a:lvl1pPr>
              <a:defRPr/>
            </a:lvl1pPr>
          </a:lstStyle>
          <a:p>
            <a:pPr>
              <a:defRPr/>
            </a:pPr>
            <a:fld id="{F067E20E-7FC0-4DCA-A0EC-C0F6F37013A6}" type="datetimeFigureOut">
              <a:rPr lang="en-US"/>
              <a:pPr>
                <a:defRPr/>
              </a:pPr>
              <a:t>2/5/2024</a:t>
            </a:fld>
            <a:endParaRPr lang="en-US"/>
          </a:p>
        </p:txBody>
      </p:sp>
      <p:sp>
        <p:nvSpPr>
          <p:cNvPr id="4" name="Footer Placeholder 4">
            <a:extLst>
              <a:ext uri="{FF2B5EF4-FFF2-40B4-BE49-F238E27FC236}">
                <a16:creationId xmlns:a16="http://schemas.microsoft.com/office/drawing/2014/main" id="{0F4D1D53-C555-D3EB-33E2-E5AFA1C5E55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E2AF291-14BE-3FCE-3509-E0BBE56D0E79}"/>
              </a:ext>
            </a:extLst>
          </p:cNvPr>
          <p:cNvSpPr>
            <a:spLocks noGrp="1"/>
          </p:cNvSpPr>
          <p:nvPr>
            <p:ph type="sldNum" sz="quarter" idx="12"/>
          </p:nvPr>
        </p:nvSpPr>
        <p:spPr/>
        <p:txBody>
          <a:bodyPr/>
          <a:lstStyle>
            <a:lvl1pPr>
              <a:defRPr/>
            </a:lvl1pPr>
          </a:lstStyle>
          <a:p>
            <a:pPr>
              <a:defRPr/>
            </a:pPr>
            <a:fld id="{532D16DD-0B42-44E8-B8BB-FCA81F9C45EF}" type="slidenum">
              <a:rPr lang="en-US"/>
              <a:pPr>
                <a:defRPr/>
              </a:pPr>
              <a:t>‹#›</a:t>
            </a:fld>
            <a:endParaRPr lang="en-US"/>
          </a:p>
        </p:txBody>
      </p:sp>
    </p:spTree>
    <p:extLst>
      <p:ext uri="{BB962C8B-B14F-4D97-AF65-F5344CB8AC3E}">
        <p14:creationId xmlns:p14="http://schemas.microsoft.com/office/powerpoint/2010/main" val="330615193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68BC6B-EC22-F64C-17A5-0A012686D01A}"/>
              </a:ext>
            </a:extLst>
          </p:cNvPr>
          <p:cNvSpPr>
            <a:spLocks noGrp="1"/>
          </p:cNvSpPr>
          <p:nvPr>
            <p:ph type="dt" sz="half" idx="10"/>
          </p:nvPr>
        </p:nvSpPr>
        <p:spPr/>
        <p:txBody>
          <a:bodyPr/>
          <a:lstStyle>
            <a:lvl1pPr>
              <a:defRPr/>
            </a:lvl1pPr>
          </a:lstStyle>
          <a:p>
            <a:pPr>
              <a:defRPr/>
            </a:pPr>
            <a:fld id="{97A9D6D6-4549-47B1-9A8F-C8FABE289FE1}" type="datetimeFigureOut">
              <a:rPr lang="en-US"/>
              <a:pPr>
                <a:defRPr/>
              </a:pPr>
              <a:t>2/5/2024</a:t>
            </a:fld>
            <a:endParaRPr lang="en-US"/>
          </a:p>
        </p:txBody>
      </p:sp>
      <p:sp>
        <p:nvSpPr>
          <p:cNvPr id="5" name="Footer Placeholder 4">
            <a:extLst>
              <a:ext uri="{FF2B5EF4-FFF2-40B4-BE49-F238E27FC236}">
                <a16:creationId xmlns:a16="http://schemas.microsoft.com/office/drawing/2014/main" id="{35F8255A-3A72-2D8F-5CDB-1EC195BFE15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9B5BA4B-3C38-B925-F737-F75F2227CDD9}"/>
              </a:ext>
            </a:extLst>
          </p:cNvPr>
          <p:cNvSpPr>
            <a:spLocks noGrp="1"/>
          </p:cNvSpPr>
          <p:nvPr>
            <p:ph type="sldNum" sz="quarter" idx="12"/>
          </p:nvPr>
        </p:nvSpPr>
        <p:spPr/>
        <p:txBody>
          <a:bodyPr/>
          <a:lstStyle>
            <a:lvl1pPr>
              <a:defRPr/>
            </a:lvl1pPr>
          </a:lstStyle>
          <a:p>
            <a:pPr>
              <a:defRPr/>
            </a:pPr>
            <a:fld id="{25F8C96A-178B-41D6-AA90-034E874524AE}" type="slidenum">
              <a:rPr lang="en-US"/>
              <a:pPr>
                <a:defRPr/>
              </a:pPr>
              <a:t>‹#›</a:t>
            </a:fld>
            <a:endParaRPr lang="en-US"/>
          </a:p>
        </p:txBody>
      </p:sp>
    </p:spTree>
    <p:extLst>
      <p:ext uri="{BB962C8B-B14F-4D97-AF65-F5344CB8AC3E}">
        <p14:creationId xmlns:p14="http://schemas.microsoft.com/office/powerpoint/2010/main" val="576908881"/>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72576BB-FB6E-A489-0D16-576BD8913E07}"/>
              </a:ext>
            </a:extLst>
          </p:cNvPr>
          <p:cNvSpPr>
            <a:spLocks noGrp="1"/>
          </p:cNvSpPr>
          <p:nvPr>
            <p:ph type="dt" sz="half" idx="10"/>
          </p:nvPr>
        </p:nvSpPr>
        <p:spPr/>
        <p:txBody>
          <a:bodyPr/>
          <a:lstStyle>
            <a:lvl1pPr>
              <a:defRPr/>
            </a:lvl1pPr>
          </a:lstStyle>
          <a:p>
            <a:pPr>
              <a:defRPr/>
            </a:pPr>
            <a:fld id="{CE72CD59-3C98-4583-8309-D46D28598D3C}" type="datetimeFigureOut">
              <a:rPr lang="en-US"/>
              <a:pPr>
                <a:defRPr/>
              </a:pPr>
              <a:t>2/5/2024</a:t>
            </a:fld>
            <a:endParaRPr lang="en-US"/>
          </a:p>
        </p:txBody>
      </p:sp>
      <p:sp>
        <p:nvSpPr>
          <p:cNvPr id="3" name="Footer Placeholder 4">
            <a:extLst>
              <a:ext uri="{FF2B5EF4-FFF2-40B4-BE49-F238E27FC236}">
                <a16:creationId xmlns:a16="http://schemas.microsoft.com/office/drawing/2014/main" id="{92BA535C-4B09-5420-B245-AA6A6F7C805F}"/>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81F867F-C9EE-B8D2-E8C5-000A0B64A73B}"/>
              </a:ext>
            </a:extLst>
          </p:cNvPr>
          <p:cNvSpPr>
            <a:spLocks noGrp="1"/>
          </p:cNvSpPr>
          <p:nvPr>
            <p:ph type="sldNum" sz="quarter" idx="12"/>
          </p:nvPr>
        </p:nvSpPr>
        <p:spPr/>
        <p:txBody>
          <a:bodyPr/>
          <a:lstStyle>
            <a:lvl1pPr>
              <a:defRPr/>
            </a:lvl1pPr>
          </a:lstStyle>
          <a:p>
            <a:pPr>
              <a:defRPr/>
            </a:pPr>
            <a:fld id="{6F16BF98-558E-4475-A184-7B8C21925FEE}" type="slidenum">
              <a:rPr lang="en-US"/>
              <a:pPr>
                <a:defRPr/>
              </a:pPr>
              <a:t>‹#›</a:t>
            </a:fld>
            <a:endParaRPr lang="en-US"/>
          </a:p>
        </p:txBody>
      </p:sp>
    </p:spTree>
    <p:extLst>
      <p:ext uri="{BB962C8B-B14F-4D97-AF65-F5344CB8AC3E}">
        <p14:creationId xmlns:p14="http://schemas.microsoft.com/office/powerpoint/2010/main" val="182001647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85E54E2-5D4E-BCA8-94EF-0F1B12AF0EFB}"/>
              </a:ext>
            </a:extLst>
          </p:cNvPr>
          <p:cNvSpPr>
            <a:spLocks noGrp="1"/>
          </p:cNvSpPr>
          <p:nvPr>
            <p:ph type="dt" sz="half" idx="10"/>
          </p:nvPr>
        </p:nvSpPr>
        <p:spPr/>
        <p:txBody>
          <a:bodyPr/>
          <a:lstStyle>
            <a:lvl1pPr>
              <a:defRPr/>
            </a:lvl1pPr>
          </a:lstStyle>
          <a:p>
            <a:pPr>
              <a:defRPr/>
            </a:pPr>
            <a:fld id="{7A5E5387-CC33-42A8-B62F-56CBE75EE797}" type="datetimeFigureOut">
              <a:rPr lang="en-US"/>
              <a:pPr>
                <a:defRPr/>
              </a:pPr>
              <a:t>2/5/2024</a:t>
            </a:fld>
            <a:endParaRPr lang="en-US"/>
          </a:p>
        </p:txBody>
      </p:sp>
      <p:sp>
        <p:nvSpPr>
          <p:cNvPr id="6" name="Footer Placeholder 4">
            <a:extLst>
              <a:ext uri="{FF2B5EF4-FFF2-40B4-BE49-F238E27FC236}">
                <a16:creationId xmlns:a16="http://schemas.microsoft.com/office/drawing/2014/main" id="{A3E0246E-2759-E41A-7479-45622F7D984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CF2CCAB-2201-8BB1-D66B-32CFBA1E2497}"/>
              </a:ext>
            </a:extLst>
          </p:cNvPr>
          <p:cNvSpPr>
            <a:spLocks noGrp="1"/>
          </p:cNvSpPr>
          <p:nvPr>
            <p:ph type="sldNum" sz="quarter" idx="12"/>
          </p:nvPr>
        </p:nvSpPr>
        <p:spPr/>
        <p:txBody>
          <a:bodyPr/>
          <a:lstStyle>
            <a:lvl1pPr>
              <a:defRPr/>
            </a:lvl1pPr>
          </a:lstStyle>
          <a:p>
            <a:pPr>
              <a:defRPr/>
            </a:pPr>
            <a:fld id="{AF4FDCC7-5F02-4EBE-8AB2-B232E8521DA4}" type="slidenum">
              <a:rPr lang="en-US"/>
              <a:pPr>
                <a:defRPr/>
              </a:pPr>
              <a:t>‹#›</a:t>
            </a:fld>
            <a:endParaRPr lang="en-US"/>
          </a:p>
        </p:txBody>
      </p:sp>
    </p:spTree>
    <p:extLst>
      <p:ext uri="{BB962C8B-B14F-4D97-AF65-F5344CB8AC3E}">
        <p14:creationId xmlns:p14="http://schemas.microsoft.com/office/powerpoint/2010/main" val="2525866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39A1CEE0-784A-22FE-1EBE-FF303CF1CC86}"/>
              </a:ext>
            </a:extLst>
          </p:cNvPr>
          <p:cNvSpPr>
            <a:spLocks noGrp="1"/>
          </p:cNvSpPr>
          <p:nvPr>
            <p:ph type="dt" sz="half" idx="10"/>
          </p:nvPr>
        </p:nvSpPr>
        <p:spPr/>
        <p:txBody>
          <a:bodyPr/>
          <a:lstStyle>
            <a:lvl1pPr>
              <a:defRPr/>
            </a:lvl1pPr>
          </a:lstStyle>
          <a:p>
            <a:pPr>
              <a:defRPr/>
            </a:pPr>
            <a:fld id="{E30D65D5-4A56-4079-8CA6-C75BB8D42CFD}" type="datetimeFigureOut">
              <a:rPr lang="en-US"/>
              <a:pPr>
                <a:defRPr/>
              </a:pPr>
              <a:t>2/5/2024</a:t>
            </a:fld>
            <a:endParaRPr lang="en-US"/>
          </a:p>
        </p:txBody>
      </p:sp>
      <p:sp>
        <p:nvSpPr>
          <p:cNvPr id="6" name="Footer Placeholder 4">
            <a:extLst>
              <a:ext uri="{FF2B5EF4-FFF2-40B4-BE49-F238E27FC236}">
                <a16:creationId xmlns:a16="http://schemas.microsoft.com/office/drawing/2014/main" id="{FEB31000-68F6-F780-9968-5423C960860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5068FD-ACF3-F3BC-3F19-CBB1A58BDD3A}"/>
              </a:ext>
            </a:extLst>
          </p:cNvPr>
          <p:cNvSpPr>
            <a:spLocks noGrp="1"/>
          </p:cNvSpPr>
          <p:nvPr>
            <p:ph type="sldNum" sz="quarter" idx="12"/>
          </p:nvPr>
        </p:nvSpPr>
        <p:spPr/>
        <p:txBody>
          <a:bodyPr/>
          <a:lstStyle>
            <a:lvl1pPr>
              <a:defRPr/>
            </a:lvl1pPr>
          </a:lstStyle>
          <a:p>
            <a:pPr>
              <a:defRPr/>
            </a:pPr>
            <a:fld id="{A92C271F-436F-43D1-BB47-E91BB50E3C67}" type="slidenum">
              <a:rPr lang="en-US"/>
              <a:pPr>
                <a:defRPr/>
              </a:pPr>
              <a:t>‹#›</a:t>
            </a:fld>
            <a:endParaRPr lang="en-US"/>
          </a:p>
        </p:txBody>
      </p:sp>
    </p:spTree>
    <p:extLst>
      <p:ext uri="{BB962C8B-B14F-4D97-AF65-F5344CB8AC3E}">
        <p14:creationId xmlns:p14="http://schemas.microsoft.com/office/powerpoint/2010/main" val="5321467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2413F1-8DDB-0BC0-EE18-9FD3EB1F23C8}"/>
              </a:ext>
            </a:extLst>
          </p:cNvPr>
          <p:cNvSpPr>
            <a:spLocks noGrp="1"/>
          </p:cNvSpPr>
          <p:nvPr>
            <p:ph type="dt" sz="half" idx="10"/>
          </p:nvPr>
        </p:nvSpPr>
        <p:spPr/>
        <p:txBody>
          <a:bodyPr/>
          <a:lstStyle>
            <a:lvl1pPr>
              <a:defRPr/>
            </a:lvl1pPr>
          </a:lstStyle>
          <a:p>
            <a:pPr>
              <a:defRPr/>
            </a:pPr>
            <a:fld id="{A1871234-4E2C-4DCB-B4AE-277D07B0F011}" type="datetimeFigureOut">
              <a:rPr lang="en-US"/>
              <a:pPr>
                <a:defRPr/>
              </a:pPr>
              <a:t>2/5/2024</a:t>
            </a:fld>
            <a:endParaRPr lang="en-US"/>
          </a:p>
        </p:txBody>
      </p:sp>
      <p:sp>
        <p:nvSpPr>
          <p:cNvPr id="5" name="Footer Placeholder 4">
            <a:extLst>
              <a:ext uri="{FF2B5EF4-FFF2-40B4-BE49-F238E27FC236}">
                <a16:creationId xmlns:a16="http://schemas.microsoft.com/office/drawing/2014/main" id="{1EBC9E63-D5F5-D58E-AEBB-6FEB9A29667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B441661-74C5-37E0-E671-3356947CE565}"/>
              </a:ext>
            </a:extLst>
          </p:cNvPr>
          <p:cNvSpPr>
            <a:spLocks noGrp="1"/>
          </p:cNvSpPr>
          <p:nvPr>
            <p:ph type="sldNum" sz="quarter" idx="12"/>
          </p:nvPr>
        </p:nvSpPr>
        <p:spPr/>
        <p:txBody>
          <a:bodyPr/>
          <a:lstStyle>
            <a:lvl1pPr>
              <a:defRPr/>
            </a:lvl1pPr>
          </a:lstStyle>
          <a:p>
            <a:pPr>
              <a:defRPr/>
            </a:pPr>
            <a:fld id="{343399B8-0E30-4288-9045-E541CD8864FE}" type="slidenum">
              <a:rPr lang="en-US"/>
              <a:pPr>
                <a:defRPr/>
              </a:pPr>
              <a:t>‹#›</a:t>
            </a:fld>
            <a:endParaRPr lang="en-US"/>
          </a:p>
        </p:txBody>
      </p:sp>
    </p:spTree>
    <p:extLst>
      <p:ext uri="{BB962C8B-B14F-4D97-AF65-F5344CB8AC3E}">
        <p14:creationId xmlns:p14="http://schemas.microsoft.com/office/powerpoint/2010/main" val="2269710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F8C959-921A-1A46-DE89-26672FD2D721}"/>
              </a:ext>
            </a:extLst>
          </p:cNvPr>
          <p:cNvSpPr>
            <a:spLocks noGrp="1"/>
          </p:cNvSpPr>
          <p:nvPr>
            <p:ph type="dt" sz="half" idx="10"/>
          </p:nvPr>
        </p:nvSpPr>
        <p:spPr/>
        <p:txBody>
          <a:bodyPr/>
          <a:lstStyle>
            <a:lvl1pPr>
              <a:defRPr/>
            </a:lvl1pPr>
          </a:lstStyle>
          <a:p>
            <a:pPr>
              <a:defRPr/>
            </a:pPr>
            <a:fld id="{B7D820A3-6BCC-401D-9AD6-E6797AC98FD7}" type="datetimeFigureOut">
              <a:rPr lang="en-US"/>
              <a:pPr>
                <a:defRPr/>
              </a:pPr>
              <a:t>2/5/2024</a:t>
            </a:fld>
            <a:endParaRPr lang="en-US"/>
          </a:p>
        </p:txBody>
      </p:sp>
      <p:sp>
        <p:nvSpPr>
          <p:cNvPr id="5" name="Footer Placeholder 4">
            <a:extLst>
              <a:ext uri="{FF2B5EF4-FFF2-40B4-BE49-F238E27FC236}">
                <a16:creationId xmlns:a16="http://schemas.microsoft.com/office/drawing/2014/main" id="{C77A5550-582A-5113-58CB-AE4F692A3ED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1282E52-DA26-AE50-B72F-68407FEF0C5B}"/>
              </a:ext>
            </a:extLst>
          </p:cNvPr>
          <p:cNvSpPr>
            <a:spLocks noGrp="1"/>
          </p:cNvSpPr>
          <p:nvPr>
            <p:ph type="sldNum" sz="quarter" idx="12"/>
          </p:nvPr>
        </p:nvSpPr>
        <p:spPr/>
        <p:txBody>
          <a:bodyPr/>
          <a:lstStyle>
            <a:lvl1pPr>
              <a:defRPr/>
            </a:lvl1pPr>
          </a:lstStyle>
          <a:p>
            <a:pPr>
              <a:defRPr/>
            </a:pPr>
            <a:fld id="{DDCC8928-95EF-4330-B60C-E31129F9CFBC}" type="slidenum">
              <a:rPr lang="en-US"/>
              <a:pPr>
                <a:defRPr/>
              </a:pPr>
              <a:t>‹#›</a:t>
            </a:fld>
            <a:endParaRPr lang="en-US"/>
          </a:p>
        </p:txBody>
      </p:sp>
    </p:spTree>
    <p:extLst>
      <p:ext uri="{BB962C8B-B14F-4D97-AF65-F5344CB8AC3E}">
        <p14:creationId xmlns:p14="http://schemas.microsoft.com/office/powerpoint/2010/main" val="192584469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766233" y="304801"/>
            <a:ext cx="10668000" cy="1216025"/>
          </a:xfrm>
        </p:spPr>
        <p:txBody>
          <a:bodyPr/>
          <a:lstStyle/>
          <a:p>
            <a:r>
              <a:rPr lang="en-US"/>
              <a:t>Click to edit Master title style</a:t>
            </a:r>
          </a:p>
        </p:txBody>
      </p:sp>
      <p:sp>
        <p:nvSpPr>
          <p:cNvPr id="3" name="SmartArt Placeholder 2"/>
          <p:cNvSpPr>
            <a:spLocks noGrp="1"/>
          </p:cNvSpPr>
          <p:nvPr>
            <p:ph type="dgm" idx="1"/>
          </p:nvPr>
        </p:nvSpPr>
        <p:spPr>
          <a:xfrm>
            <a:off x="755651" y="1752600"/>
            <a:ext cx="10668000" cy="4267200"/>
          </a:xfrm>
        </p:spPr>
        <p:txBody>
          <a:bodyPr rtlCol="0">
            <a:normAutofit/>
          </a:bodyPr>
          <a:lstStyle/>
          <a:p>
            <a:pPr lvl="0"/>
            <a:endParaRPr lang="en-US" noProof="0"/>
          </a:p>
        </p:txBody>
      </p:sp>
      <p:sp>
        <p:nvSpPr>
          <p:cNvPr id="4" name="Date Placeholder 3">
            <a:extLst>
              <a:ext uri="{FF2B5EF4-FFF2-40B4-BE49-F238E27FC236}">
                <a16:creationId xmlns:a16="http://schemas.microsoft.com/office/drawing/2014/main" id="{EBB7C8DB-DC73-5A4C-AF6C-30B7E1157990}"/>
              </a:ext>
            </a:extLst>
          </p:cNvPr>
          <p:cNvSpPr>
            <a:spLocks noGrp="1" noChangeArrowheads="1"/>
          </p:cNvSpPr>
          <p:nvPr>
            <p:ph type="dt" sz="half" idx="10"/>
          </p:nvPr>
        </p:nvSpPr>
        <p:spPr/>
        <p:txBody>
          <a:bodyPr/>
          <a:lstStyle>
            <a:lvl1pPr>
              <a:defRPr/>
            </a:lvl1pPr>
          </a:lstStyle>
          <a:p>
            <a:pPr>
              <a:defRPr/>
            </a:pPr>
            <a:endParaRPr lang="tr-TR"/>
          </a:p>
        </p:txBody>
      </p:sp>
      <p:sp>
        <p:nvSpPr>
          <p:cNvPr id="5" name="Footer Placeholder 4">
            <a:extLst>
              <a:ext uri="{FF2B5EF4-FFF2-40B4-BE49-F238E27FC236}">
                <a16:creationId xmlns:a16="http://schemas.microsoft.com/office/drawing/2014/main" id="{2956A04C-C6C2-4FDC-FCB9-5995998B43F1}"/>
              </a:ext>
            </a:extLst>
          </p:cNvPr>
          <p:cNvSpPr>
            <a:spLocks noGrp="1" noChangeArrowheads="1"/>
          </p:cNvSpPr>
          <p:nvPr>
            <p:ph type="ftr" sz="quarter" idx="11"/>
          </p:nvPr>
        </p:nvSpPr>
        <p:spPr/>
        <p:txBody>
          <a:bodyPr/>
          <a:lstStyle>
            <a:lvl1pPr>
              <a:defRPr/>
            </a:lvl1pPr>
          </a:lstStyle>
          <a:p>
            <a:pPr>
              <a:defRPr/>
            </a:pPr>
            <a:endParaRPr lang="tr-TR"/>
          </a:p>
        </p:txBody>
      </p:sp>
      <p:sp>
        <p:nvSpPr>
          <p:cNvPr id="6" name="Slide Number Placeholder 5">
            <a:extLst>
              <a:ext uri="{FF2B5EF4-FFF2-40B4-BE49-F238E27FC236}">
                <a16:creationId xmlns:a16="http://schemas.microsoft.com/office/drawing/2014/main" id="{D4005363-2F70-1E37-0D82-2B4C3BDCF5F8}"/>
              </a:ext>
            </a:extLst>
          </p:cNvPr>
          <p:cNvSpPr>
            <a:spLocks noGrp="1" noChangeArrowheads="1"/>
          </p:cNvSpPr>
          <p:nvPr>
            <p:ph type="sldNum" sz="quarter" idx="12"/>
          </p:nvPr>
        </p:nvSpPr>
        <p:spPr/>
        <p:txBody>
          <a:bodyPr/>
          <a:lstStyle>
            <a:lvl1pPr>
              <a:defRPr/>
            </a:lvl1pPr>
          </a:lstStyle>
          <a:p>
            <a:pPr>
              <a:defRPr/>
            </a:pPr>
            <a:fld id="{BE6F7374-F26A-4257-A4D3-C4E79FCD35E4}" type="slidenum">
              <a:rPr lang="tr-TR"/>
              <a:pPr>
                <a:defRPr/>
              </a:pPr>
              <a:t>‹#›</a:t>
            </a:fld>
            <a:endParaRPr lang="tr-TR"/>
          </a:p>
        </p:txBody>
      </p:sp>
    </p:spTree>
    <p:extLst>
      <p:ext uri="{BB962C8B-B14F-4D97-AF65-F5344CB8AC3E}">
        <p14:creationId xmlns:p14="http://schemas.microsoft.com/office/powerpoint/2010/main" val="246106129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0A3E-EC1B-BE41-AF73-5794AD897A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TR"/>
          </a:p>
        </p:txBody>
      </p:sp>
      <p:sp>
        <p:nvSpPr>
          <p:cNvPr id="3" name="Subtitle 2">
            <a:extLst>
              <a:ext uri="{FF2B5EF4-FFF2-40B4-BE49-F238E27FC236}">
                <a16:creationId xmlns:a16="http://schemas.microsoft.com/office/drawing/2014/main" id="{78112102-F6A1-E647-B542-70150272F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TR"/>
          </a:p>
        </p:txBody>
      </p:sp>
      <p:sp>
        <p:nvSpPr>
          <p:cNvPr id="4" name="Date Placeholder 3">
            <a:extLst>
              <a:ext uri="{FF2B5EF4-FFF2-40B4-BE49-F238E27FC236}">
                <a16:creationId xmlns:a16="http://schemas.microsoft.com/office/drawing/2014/main" id="{2862A17F-0944-E34D-875E-617FAF4D8D3C}"/>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774D4525-0264-E84C-95C8-91CD70E16A70}"/>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94F39F13-1800-6C4B-8C25-F6A9FEDA3A92}"/>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285053549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05367-F17E-DE47-9929-C42CCAB7F932}"/>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90548F11-3DBC-F942-94F1-BE75A2A5808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58852A5E-7E78-FC48-BD42-5470DE0EE16A}"/>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2EFF6358-DF79-AC47-A098-69F4A1F7AF11}"/>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152F7ECC-A9DD-DD4A-A6C8-C6F8F0F9BDC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65849637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A329D-BED9-C94D-9D83-45D93948320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TR"/>
          </a:p>
        </p:txBody>
      </p:sp>
      <p:sp>
        <p:nvSpPr>
          <p:cNvPr id="3" name="Text Placeholder 2">
            <a:extLst>
              <a:ext uri="{FF2B5EF4-FFF2-40B4-BE49-F238E27FC236}">
                <a16:creationId xmlns:a16="http://schemas.microsoft.com/office/drawing/2014/main" id="{6A19B0F5-7BEF-F74D-BBE3-9050A5D1AC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CDCF16-F914-4B44-B8C9-8CC6B181631F}"/>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E7266344-58E6-B849-9C0B-3B2096680D79}"/>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3E6C2122-B63B-034D-9A45-346F5FB71925}"/>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911493760"/>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884ED-4250-AE40-A721-B058ED9258E1}"/>
              </a:ext>
            </a:extLst>
          </p:cNvPr>
          <p:cNvSpPr>
            <a:spLocks noGrp="1"/>
          </p:cNvSpPr>
          <p:nvPr>
            <p:ph type="title"/>
          </p:nvPr>
        </p:nvSpPr>
        <p:spPr/>
        <p:txBody>
          <a:bodyPr/>
          <a:lstStyle/>
          <a:p>
            <a:r>
              <a:rPr lang="en-US"/>
              <a:t>Click to edit Master title style</a:t>
            </a:r>
            <a:endParaRPr lang="en-TR"/>
          </a:p>
        </p:txBody>
      </p:sp>
      <p:sp>
        <p:nvSpPr>
          <p:cNvPr id="3" name="Content Placeholder 2">
            <a:extLst>
              <a:ext uri="{FF2B5EF4-FFF2-40B4-BE49-F238E27FC236}">
                <a16:creationId xmlns:a16="http://schemas.microsoft.com/office/drawing/2014/main" id="{EFC396A0-197F-4642-AFC2-DD2863970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Content Placeholder 3">
            <a:extLst>
              <a:ext uri="{FF2B5EF4-FFF2-40B4-BE49-F238E27FC236}">
                <a16:creationId xmlns:a16="http://schemas.microsoft.com/office/drawing/2014/main" id="{98A86661-2162-7846-B16F-412F3CBAEE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Date Placeholder 4">
            <a:extLst>
              <a:ext uri="{FF2B5EF4-FFF2-40B4-BE49-F238E27FC236}">
                <a16:creationId xmlns:a16="http://schemas.microsoft.com/office/drawing/2014/main" id="{AB8B79D1-62C8-024F-B8FF-EF6D76EFE6A8}"/>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6" name="Footer Placeholder 5">
            <a:extLst>
              <a:ext uri="{FF2B5EF4-FFF2-40B4-BE49-F238E27FC236}">
                <a16:creationId xmlns:a16="http://schemas.microsoft.com/office/drawing/2014/main" id="{51D6469C-C78F-D541-B843-1B65083FEEE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80A12CB7-23C5-184A-A074-6666C05A398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21480608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6167A1-FAE0-13B3-0F15-A9618B66A4AB}"/>
              </a:ext>
            </a:extLst>
          </p:cNvPr>
          <p:cNvSpPr>
            <a:spLocks noGrp="1"/>
          </p:cNvSpPr>
          <p:nvPr>
            <p:ph type="dt" sz="half" idx="10"/>
          </p:nvPr>
        </p:nvSpPr>
        <p:spPr/>
        <p:txBody>
          <a:bodyPr/>
          <a:lstStyle>
            <a:lvl1pPr>
              <a:defRPr/>
            </a:lvl1pPr>
          </a:lstStyle>
          <a:p>
            <a:pPr>
              <a:defRPr/>
            </a:pPr>
            <a:fld id="{C3680435-7DBE-4303-8CA8-6532F0BA2A81}" type="datetimeFigureOut">
              <a:rPr lang="en-US"/>
              <a:pPr>
                <a:defRPr/>
              </a:pPr>
              <a:t>2/5/2024</a:t>
            </a:fld>
            <a:endParaRPr lang="en-US"/>
          </a:p>
        </p:txBody>
      </p:sp>
      <p:sp>
        <p:nvSpPr>
          <p:cNvPr id="5" name="Footer Placeholder 4">
            <a:extLst>
              <a:ext uri="{FF2B5EF4-FFF2-40B4-BE49-F238E27FC236}">
                <a16:creationId xmlns:a16="http://schemas.microsoft.com/office/drawing/2014/main" id="{00C4ADE1-0C9A-412F-AB05-E94A48CB529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342134-01E6-4D78-4CC6-463EF5BF530B}"/>
              </a:ext>
            </a:extLst>
          </p:cNvPr>
          <p:cNvSpPr>
            <a:spLocks noGrp="1"/>
          </p:cNvSpPr>
          <p:nvPr>
            <p:ph type="sldNum" sz="quarter" idx="12"/>
          </p:nvPr>
        </p:nvSpPr>
        <p:spPr/>
        <p:txBody>
          <a:bodyPr/>
          <a:lstStyle>
            <a:lvl1pPr>
              <a:defRPr/>
            </a:lvl1pPr>
          </a:lstStyle>
          <a:p>
            <a:pPr>
              <a:defRPr/>
            </a:pPr>
            <a:fld id="{4BF5542E-D28A-49ED-9D4F-0040366BAEF5}" type="slidenum">
              <a:rPr lang="en-US"/>
              <a:pPr>
                <a:defRPr/>
              </a:pPr>
              <a:t>‹#›</a:t>
            </a:fld>
            <a:endParaRPr lang="en-US"/>
          </a:p>
        </p:txBody>
      </p:sp>
    </p:spTree>
    <p:extLst>
      <p:ext uri="{BB962C8B-B14F-4D97-AF65-F5344CB8AC3E}">
        <p14:creationId xmlns:p14="http://schemas.microsoft.com/office/powerpoint/2010/main" val="839652275"/>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272FE-474D-4343-8335-30D77B834077}"/>
              </a:ext>
            </a:extLst>
          </p:cNvPr>
          <p:cNvSpPr>
            <a:spLocks noGrp="1"/>
          </p:cNvSpPr>
          <p:nvPr>
            <p:ph type="title"/>
          </p:nvPr>
        </p:nvSpPr>
        <p:spPr>
          <a:xfrm>
            <a:off x="839788" y="365125"/>
            <a:ext cx="10515600" cy="1325563"/>
          </a:xfrm>
        </p:spPr>
        <p:txBody>
          <a:bodyPr/>
          <a:lstStyle/>
          <a:p>
            <a:r>
              <a:rPr lang="en-US"/>
              <a:t>Click to edit Master title style</a:t>
            </a:r>
            <a:endParaRPr lang="en-TR"/>
          </a:p>
        </p:txBody>
      </p:sp>
      <p:sp>
        <p:nvSpPr>
          <p:cNvPr id="3" name="Text Placeholder 2">
            <a:extLst>
              <a:ext uri="{FF2B5EF4-FFF2-40B4-BE49-F238E27FC236}">
                <a16:creationId xmlns:a16="http://schemas.microsoft.com/office/drawing/2014/main" id="{0EFEE049-B393-3C48-A072-41D67B59A11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8FF4ED-A47A-1047-97F0-9C2BA0EE6D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5" name="Text Placeholder 4">
            <a:extLst>
              <a:ext uri="{FF2B5EF4-FFF2-40B4-BE49-F238E27FC236}">
                <a16:creationId xmlns:a16="http://schemas.microsoft.com/office/drawing/2014/main" id="{0328CD1C-CB99-244C-9FB1-0F7D09E30B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AEFDF-5A0E-584B-9F10-D456F60C4A1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7" name="Date Placeholder 6">
            <a:extLst>
              <a:ext uri="{FF2B5EF4-FFF2-40B4-BE49-F238E27FC236}">
                <a16:creationId xmlns:a16="http://schemas.microsoft.com/office/drawing/2014/main" id="{22173F5B-2AE3-6A41-ABFC-53B0C8161B56}"/>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8" name="Footer Placeholder 7">
            <a:extLst>
              <a:ext uri="{FF2B5EF4-FFF2-40B4-BE49-F238E27FC236}">
                <a16:creationId xmlns:a16="http://schemas.microsoft.com/office/drawing/2014/main" id="{B6C6ACF9-7930-954A-B451-6819E2BC01C1}"/>
              </a:ext>
            </a:extLst>
          </p:cNvPr>
          <p:cNvSpPr>
            <a:spLocks noGrp="1"/>
          </p:cNvSpPr>
          <p:nvPr>
            <p:ph type="ftr" sz="quarter" idx="11"/>
          </p:nvPr>
        </p:nvSpPr>
        <p:spPr/>
        <p:txBody>
          <a:bodyPr/>
          <a:lstStyle/>
          <a:p>
            <a:endParaRPr lang="en-TR"/>
          </a:p>
        </p:txBody>
      </p:sp>
      <p:sp>
        <p:nvSpPr>
          <p:cNvPr id="9" name="Slide Number Placeholder 8">
            <a:extLst>
              <a:ext uri="{FF2B5EF4-FFF2-40B4-BE49-F238E27FC236}">
                <a16:creationId xmlns:a16="http://schemas.microsoft.com/office/drawing/2014/main" id="{F49993D2-18CD-0B42-A913-E8720D4835DA}"/>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407611408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167D-6431-8E41-AB9D-56EA0DBACCF1}"/>
              </a:ext>
            </a:extLst>
          </p:cNvPr>
          <p:cNvSpPr>
            <a:spLocks noGrp="1"/>
          </p:cNvSpPr>
          <p:nvPr>
            <p:ph type="title"/>
          </p:nvPr>
        </p:nvSpPr>
        <p:spPr/>
        <p:txBody>
          <a:bodyPr/>
          <a:lstStyle/>
          <a:p>
            <a:r>
              <a:rPr lang="en-US"/>
              <a:t>Click to edit Master title style</a:t>
            </a:r>
            <a:endParaRPr lang="en-TR"/>
          </a:p>
        </p:txBody>
      </p:sp>
      <p:sp>
        <p:nvSpPr>
          <p:cNvPr id="3" name="Date Placeholder 2">
            <a:extLst>
              <a:ext uri="{FF2B5EF4-FFF2-40B4-BE49-F238E27FC236}">
                <a16:creationId xmlns:a16="http://schemas.microsoft.com/office/drawing/2014/main" id="{0B356DAF-71DC-FB4B-A4F4-B95E287722E4}"/>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4" name="Footer Placeholder 3">
            <a:extLst>
              <a:ext uri="{FF2B5EF4-FFF2-40B4-BE49-F238E27FC236}">
                <a16:creationId xmlns:a16="http://schemas.microsoft.com/office/drawing/2014/main" id="{301DA0E9-BF52-714A-BACC-F5EDA29C8F4C}"/>
              </a:ext>
            </a:extLst>
          </p:cNvPr>
          <p:cNvSpPr>
            <a:spLocks noGrp="1"/>
          </p:cNvSpPr>
          <p:nvPr>
            <p:ph type="ftr" sz="quarter" idx="11"/>
          </p:nvPr>
        </p:nvSpPr>
        <p:spPr/>
        <p:txBody>
          <a:bodyPr/>
          <a:lstStyle/>
          <a:p>
            <a:endParaRPr lang="en-TR"/>
          </a:p>
        </p:txBody>
      </p:sp>
      <p:sp>
        <p:nvSpPr>
          <p:cNvPr id="5" name="Slide Number Placeholder 4">
            <a:extLst>
              <a:ext uri="{FF2B5EF4-FFF2-40B4-BE49-F238E27FC236}">
                <a16:creationId xmlns:a16="http://schemas.microsoft.com/office/drawing/2014/main" id="{75EAF1F5-BBED-1B40-9975-F79983A3EBDB}"/>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814795749"/>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6C6894-5F1C-6241-B9D7-F5E4E1952F62}"/>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3" name="Footer Placeholder 2">
            <a:extLst>
              <a:ext uri="{FF2B5EF4-FFF2-40B4-BE49-F238E27FC236}">
                <a16:creationId xmlns:a16="http://schemas.microsoft.com/office/drawing/2014/main" id="{168774A5-B611-2647-8088-B5327796D63D}"/>
              </a:ext>
            </a:extLst>
          </p:cNvPr>
          <p:cNvSpPr>
            <a:spLocks noGrp="1"/>
          </p:cNvSpPr>
          <p:nvPr>
            <p:ph type="ftr" sz="quarter" idx="11"/>
          </p:nvPr>
        </p:nvSpPr>
        <p:spPr/>
        <p:txBody>
          <a:bodyPr/>
          <a:lstStyle/>
          <a:p>
            <a:endParaRPr lang="en-TR"/>
          </a:p>
        </p:txBody>
      </p:sp>
      <p:sp>
        <p:nvSpPr>
          <p:cNvPr id="4" name="Slide Number Placeholder 3">
            <a:extLst>
              <a:ext uri="{FF2B5EF4-FFF2-40B4-BE49-F238E27FC236}">
                <a16:creationId xmlns:a16="http://schemas.microsoft.com/office/drawing/2014/main" id="{79B8C56E-39BD-EA47-A014-7F22BB7FE78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96838170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949E8-949A-3C44-AC2F-1448CB05CF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Content Placeholder 2">
            <a:extLst>
              <a:ext uri="{FF2B5EF4-FFF2-40B4-BE49-F238E27FC236}">
                <a16:creationId xmlns:a16="http://schemas.microsoft.com/office/drawing/2014/main" id="{D0B1FF34-468D-B646-987C-56F0A8BB32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Text Placeholder 3">
            <a:extLst>
              <a:ext uri="{FF2B5EF4-FFF2-40B4-BE49-F238E27FC236}">
                <a16:creationId xmlns:a16="http://schemas.microsoft.com/office/drawing/2014/main" id="{2920CC0B-4431-1A4E-A2A8-2EBF0227B66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46E810-7AC5-E843-9BF9-6E60E2445E29}"/>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6" name="Footer Placeholder 5">
            <a:extLst>
              <a:ext uri="{FF2B5EF4-FFF2-40B4-BE49-F238E27FC236}">
                <a16:creationId xmlns:a16="http://schemas.microsoft.com/office/drawing/2014/main" id="{8284B336-CC9D-804E-AF18-E9EE419C86BD}"/>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D9E28C7E-DA50-5244-BA31-0249CFAB72F4}"/>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380669061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D0B1-A979-D54D-82CA-05513FC95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TR"/>
          </a:p>
        </p:txBody>
      </p:sp>
      <p:sp>
        <p:nvSpPr>
          <p:cNvPr id="3" name="Picture Placeholder 2">
            <a:extLst>
              <a:ext uri="{FF2B5EF4-FFF2-40B4-BE49-F238E27FC236}">
                <a16:creationId xmlns:a16="http://schemas.microsoft.com/office/drawing/2014/main" id="{8FE043E2-63AA-7D4F-AD01-4159C89A92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TR"/>
          </a:p>
        </p:txBody>
      </p:sp>
      <p:sp>
        <p:nvSpPr>
          <p:cNvPr id="4" name="Text Placeholder 3">
            <a:extLst>
              <a:ext uri="{FF2B5EF4-FFF2-40B4-BE49-F238E27FC236}">
                <a16:creationId xmlns:a16="http://schemas.microsoft.com/office/drawing/2014/main" id="{70DAEC3E-8BAE-5447-A9BC-9433F78875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370D9F-C43F-0145-AACD-B2FB700C2F64}"/>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6" name="Footer Placeholder 5">
            <a:extLst>
              <a:ext uri="{FF2B5EF4-FFF2-40B4-BE49-F238E27FC236}">
                <a16:creationId xmlns:a16="http://schemas.microsoft.com/office/drawing/2014/main" id="{B7AAD58C-2455-914F-AA32-48B7CED5CBDE}"/>
              </a:ext>
            </a:extLst>
          </p:cNvPr>
          <p:cNvSpPr>
            <a:spLocks noGrp="1"/>
          </p:cNvSpPr>
          <p:nvPr>
            <p:ph type="ftr" sz="quarter" idx="11"/>
          </p:nvPr>
        </p:nvSpPr>
        <p:spPr/>
        <p:txBody>
          <a:bodyPr/>
          <a:lstStyle/>
          <a:p>
            <a:endParaRPr lang="en-TR"/>
          </a:p>
        </p:txBody>
      </p:sp>
      <p:sp>
        <p:nvSpPr>
          <p:cNvPr id="7" name="Slide Number Placeholder 6">
            <a:extLst>
              <a:ext uri="{FF2B5EF4-FFF2-40B4-BE49-F238E27FC236}">
                <a16:creationId xmlns:a16="http://schemas.microsoft.com/office/drawing/2014/main" id="{F091F04A-BB99-814B-90E9-1847649B0D3E}"/>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73866979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0BEA6-1059-0141-A65A-D8D4D68CC603}"/>
              </a:ext>
            </a:extLst>
          </p:cNvPr>
          <p:cNvSpPr>
            <a:spLocks noGrp="1"/>
          </p:cNvSpPr>
          <p:nvPr>
            <p:ph type="title"/>
          </p:nvPr>
        </p:nvSpPr>
        <p:spPr/>
        <p:txBody>
          <a:bodyPr/>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FF99AB4F-7B82-D243-A669-E609578699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BC9EB214-AB97-AF48-925F-810CB2A36255}"/>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497FEB19-6087-3443-A321-370F17F2FFCD}"/>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6BA2F263-7B0F-C24F-95F4-30ED3C6C3526}"/>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22244845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8DE7939-763A-104B-80E3-F3DC837F3F0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TR"/>
          </a:p>
        </p:txBody>
      </p:sp>
      <p:sp>
        <p:nvSpPr>
          <p:cNvPr id="3" name="Vertical Text Placeholder 2">
            <a:extLst>
              <a:ext uri="{FF2B5EF4-FFF2-40B4-BE49-F238E27FC236}">
                <a16:creationId xmlns:a16="http://schemas.microsoft.com/office/drawing/2014/main" id="{31CDB66A-42A0-6644-B8B4-064A9FF563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82462A4B-EC0E-CE4E-A659-C9F79820BDD5}"/>
              </a:ext>
            </a:extLst>
          </p:cNvPr>
          <p:cNvSpPr>
            <a:spLocks noGrp="1"/>
          </p:cNvSpPr>
          <p:nvPr>
            <p:ph type="dt" sz="half" idx="10"/>
          </p:nvPr>
        </p:nvSpPr>
        <p:spPr/>
        <p:txBody>
          <a:body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EBD48AB8-7787-0740-AF64-C83B6F4FF1FA}"/>
              </a:ext>
            </a:extLst>
          </p:cNvPr>
          <p:cNvSpPr>
            <a:spLocks noGrp="1"/>
          </p:cNvSpPr>
          <p:nvPr>
            <p:ph type="ftr" sz="quarter" idx="11"/>
          </p:nvPr>
        </p:nvSpPr>
        <p:spPr/>
        <p:txBody>
          <a:bodyPr/>
          <a:lstStyle/>
          <a:p>
            <a:endParaRPr lang="en-TR"/>
          </a:p>
        </p:txBody>
      </p:sp>
      <p:sp>
        <p:nvSpPr>
          <p:cNvPr id="6" name="Slide Number Placeholder 5">
            <a:extLst>
              <a:ext uri="{FF2B5EF4-FFF2-40B4-BE49-F238E27FC236}">
                <a16:creationId xmlns:a16="http://schemas.microsoft.com/office/drawing/2014/main" id="{A087C07D-6479-754E-824E-E8B00CF9B381}"/>
              </a:ext>
            </a:extLst>
          </p:cNvPr>
          <p:cNvSpPr>
            <a:spLocks noGrp="1"/>
          </p:cNvSpPr>
          <p:nvPr>
            <p:ph type="sldNum" sz="quarter" idx="12"/>
          </p:nvPr>
        </p:nvSpPr>
        <p:spPr/>
        <p:txBody>
          <a:bodyPr/>
          <a:lstStyle/>
          <a:p>
            <a:fld id="{FC742DB8-2F9A-1049-91F9-A29E53715864}" type="slidenum">
              <a:rPr lang="en-TR" smtClean="0"/>
              <a:t>‹#›</a:t>
            </a:fld>
            <a:endParaRPr lang="en-TR"/>
          </a:p>
        </p:txBody>
      </p:sp>
    </p:spTree>
    <p:extLst>
      <p:ext uri="{BB962C8B-B14F-4D97-AF65-F5344CB8AC3E}">
        <p14:creationId xmlns:p14="http://schemas.microsoft.com/office/powerpoint/2010/main" val="16047480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5CEC2A9-C92B-439D-336A-F69E5E055282}"/>
              </a:ext>
            </a:extLst>
          </p:cNvPr>
          <p:cNvSpPr>
            <a:spLocks noGrp="1"/>
          </p:cNvSpPr>
          <p:nvPr>
            <p:ph type="dt" sz="half" idx="10"/>
          </p:nvPr>
        </p:nvSpPr>
        <p:spPr/>
        <p:txBody>
          <a:bodyPr/>
          <a:lstStyle>
            <a:lvl1pPr>
              <a:defRPr/>
            </a:lvl1pPr>
          </a:lstStyle>
          <a:p>
            <a:pPr>
              <a:defRPr/>
            </a:pPr>
            <a:fld id="{10729DCD-9DA6-482D-B2D7-702ABE4F50F6}" type="datetimeFigureOut">
              <a:rPr lang="en-US"/>
              <a:pPr>
                <a:defRPr/>
              </a:pPr>
              <a:t>2/5/2024</a:t>
            </a:fld>
            <a:endParaRPr lang="en-US"/>
          </a:p>
        </p:txBody>
      </p:sp>
      <p:sp>
        <p:nvSpPr>
          <p:cNvPr id="6" name="Footer Placeholder 4">
            <a:extLst>
              <a:ext uri="{FF2B5EF4-FFF2-40B4-BE49-F238E27FC236}">
                <a16:creationId xmlns:a16="http://schemas.microsoft.com/office/drawing/2014/main" id="{F02C8FA9-603E-41A8-4870-9439CB0A38D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E7D67AB-16FE-2D58-0EB4-C5A927A56291}"/>
              </a:ext>
            </a:extLst>
          </p:cNvPr>
          <p:cNvSpPr>
            <a:spLocks noGrp="1"/>
          </p:cNvSpPr>
          <p:nvPr>
            <p:ph type="sldNum" sz="quarter" idx="12"/>
          </p:nvPr>
        </p:nvSpPr>
        <p:spPr/>
        <p:txBody>
          <a:bodyPr/>
          <a:lstStyle>
            <a:lvl1pPr>
              <a:defRPr/>
            </a:lvl1pPr>
          </a:lstStyle>
          <a:p>
            <a:pPr>
              <a:defRPr/>
            </a:pPr>
            <a:fld id="{3D7C721C-6B3D-4B49-8784-5BF7F2A02B60}" type="slidenum">
              <a:rPr lang="en-US"/>
              <a:pPr>
                <a:defRPr/>
              </a:pPr>
              <a:t>‹#›</a:t>
            </a:fld>
            <a:endParaRPr lang="en-US"/>
          </a:p>
        </p:txBody>
      </p:sp>
    </p:spTree>
    <p:extLst>
      <p:ext uri="{BB962C8B-B14F-4D97-AF65-F5344CB8AC3E}">
        <p14:creationId xmlns:p14="http://schemas.microsoft.com/office/powerpoint/2010/main" val="28278660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9B403AEB-62DD-8D50-0584-B287329C8D6B}"/>
              </a:ext>
            </a:extLst>
          </p:cNvPr>
          <p:cNvSpPr>
            <a:spLocks noGrp="1"/>
          </p:cNvSpPr>
          <p:nvPr>
            <p:ph type="dt" sz="half" idx="10"/>
          </p:nvPr>
        </p:nvSpPr>
        <p:spPr/>
        <p:txBody>
          <a:bodyPr/>
          <a:lstStyle>
            <a:lvl1pPr>
              <a:defRPr/>
            </a:lvl1pPr>
          </a:lstStyle>
          <a:p>
            <a:pPr>
              <a:defRPr/>
            </a:pPr>
            <a:fld id="{1B353CE6-E175-4173-B097-079C7A4118FE}" type="datetimeFigureOut">
              <a:rPr lang="en-US"/>
              <a:pPr>
                <a:defRPr/>
              </a:pPr>
              <a:t>2/5/2024</a:t>
            </a:fld>
            <a:endParaRPr lang="en-US"/>
          </a:p>
        </p:txBody>
      </p:sp>
      <p:sp>
        <p:nvSpPr>
          <p:cNvPr id="8" name="Footer Placeholder 4">
            <a:extLst>
              <a:ext uri="{FF2B5EF4-FFF2-40B4-BE49-F238E27FC236}">
                <a16:creationId xmlns:a16="http://schemas.microsoft.com/office/drawing/2014/main" id="{65070AF2-C7A0-1615-F3F1-2E138BFB9A0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371B5BFA-E115-49D4-0CF7-E22A00014A8C}"/>
              </a:ext>
            </a:extLst>
          </p:cNvPr>
          <p:cNvSpPr>
            <a:spLocks noGrp="1"/>
          </p:cNvSpPr>
          <p:nvPr>
            <p:ph type="sldNum" sz="quarter" idx="12"/>
          </p:nvPr>
        </p:nvSpPr>
        <p:spPr/>
        <p:txBody>
          <a:bodyPr/>
          <a:lstStyle>
            <a:lvl1pPr>
              <a:defRPr/>
            </a:lvl1pPr>
          </a:lstStyle>
          <a:p>
            <a:pPr>
              <a:defRPr/>
            </a:pPr>
            <a:fld id="{15AF208B-5364-4E1D-BD6D-D011D9E46023}" type="slidenum">
              <a:rPr lang="en-US"/>
              <a:pPr>
                <a:defRPr/>
              </a:pPr>
              <a:t>‹#›</a:t>
            </a:fld>
            <a:endParaRPr lang="en-US"/>
          </a:p>
        </p:txBody>
      </p:sp>
    </p:spTree>
    <p:extLst>
      <p:ext uri="{BB962C8B-B14F-4D97-AF65-F5344CB8AC3E}">
        <p14:creationId xmlns:p14="http://schemas.microsoft.com/office/powerpoint/2010/main" val="112444797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7F8B6099-B052-A9BC-4DA4-BA4622CDD9F7}"/>
              </a:ext>
            </a:extLst>
          </p:cNvPr>
          <p:cNvSpPr>
            <a:spLocks noGrp="1"/>
          </p:cNvSpPr>
          <p:nvPr>
            <p:ph type="dt" sz="half" idx="10"/>
          </p:nvPr>
        </p:nvSpPr>
        <p:spPr/>
        <p:txBody>
          <a:bodyPr/>
          <a:lstStyle>
            <a:lvl1pPr>
              <a:defRPr/>
            </a:lvl1pPr>
          </a:lstStyle>
          <a:p>
            <a:pPr>
              <a:defRPr/>
            </a:pPr>
            <a:fld id="{F067E20E-7FC0-4DCA-A0EC-C0F6F37013A6}" type="datetimeFigureOut">
              <a:rPr lang="en-US"/>
              <a:pPr>
                <a:defRPr/>
              </a:pPr>
              <a:t>2/5/2024</a:t>
            </a:fld>
            <a:endParaRPr lang="en-US"/>
          </a:p>
        </p:txBody>
      </p:sp>
      <p:sp>
        <p:nvSpPr>
          <p:cNvPr id="4" name="Footer Placeholder 4">
            <a:extLst>
              <a:ext uri="{FF2B5EF4-FFF2-40B4-BE49-F238E27FC236}">
                <a16:creationId xmlns:a16="http://schemas.microsoft.com/office/drawing/2014/main" id="{0F4D1D53-C555-D3EB-33E2-E5AFA1C5E55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E2AF291-14BE-3FCE-3509-E0BBE56D0E79}"/>
              </a:ext>
            </a:extLst>
          </p:cNvPr>
          <p:cNvSpPr>
            <a:spLocks noGrp="1"/>
          </p:cNvSpPr>
          <p:nvPr>
            <p:ph type="sldNum" sz="quarter" idx="12"/>
          </p:nvPr>
        </p:nvSpPr>
        <p:spPr/>
        <p:txBody>
          <a:bodyPr/>
          <a:lstStyle>
            <a:lvl1pPr>
              <a:defRPr/>
            </a:lvl1pPr>
          </a:lstStyle>
          <a:p>
            <a:pPr>
              <a:defRPr/>
            </a:pPr>
            <a:fld id="{532D16DD-0B42-44E8-B8BB-FCA81F9C45EF}" type="slidenum">
              <a:rPr lang="en-US"/>
              <a:pPr>
                <a:defRPr/>
              </a:pPr>
              <a:t>‹#›</a:t>
            </a:fld>
            <a:endParaRPr lang="en-US"/>
          </a:p>
        </p:txBody>
      </p:sp>
    </p:spTree>
    <p:extLst>
      <p:ext uri="{BB962C8B-B14F-4D97-AF65-F5344CB8AC3E}">
        <p14:creationId xmlns:p14="http://schemas.microsoft.com/office/powerpoint/2010/main" val="263158059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72576BB-FB6E-A489-0D16-576BD8913E07}"/>
              </a:ext>
            </a:extLst>
          </p:cNvPr>
          <p:cNvSpPr>
            <a:spLocks noGrp="1"/>
          </p:cNvSpPr>
          <p:nvPr>
            <p:ph type="dt" sz="half" idx="10"/>
          </p:nvPr>
        </p:nvSpPr>
        <p:spPr/>
        <p:txBody>
          <a:bodyPr/>
          <a:lstStyle>
            <a:lvl1pPr>
              <a:defRPr/>
            </a:lvl1pPr>
          </a:lstStyle>
          <a:p>
            <a:pPr>
              <a:defRPr/>
            </a:pPr>
            <a:fld id="{CE72CD59-3C98-4583-8309-D46D28598D3C}" type="datetimeFigureOut">
              <a:rPr lang="en-US"/>
              <a:pPr>
                <a:defRPr/>
              </a:pPr>
              <a:t>2/5/2024</a:t>
            </a:fld>
            <a:endParaRPr lang="en-US"/>
          </a:p>
        </p:txBody>
      </p:sp>
      <p:sp>
        <p:nvSpPr>
          <p:cNvPr id="3" name="Footer Placeholder 4">
            <a:extLst>
              <a:ext uri="{FF2B5EF4-FFF2-40B4-BE49-F238E27FC236}">
                <a16:creationId xmlns:a16="http://schemas.microsoft.com/office/drawing/2014/main" id="{92BA535C-4B09-5420-B245-AA6A6F7C805F}"/>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81F867F-C9EE-B8D2-E8C5-000A0B64A73B}"/>
              </a:ext>
            </a:extLst>
          </p:cNvPr>
          <p:cNvSpPr>
            <a:spLocks noGrp="1"/>
          </p:cNvSpPr>
          <p:nvPr>
            <p:ph type="sldNum" sz="quarter" idx="12"/>
          </p:nvPr>
        </p:nvSpPr>
        <p:spPr/>
        <p:txBody>
          <a:bodyPr/>
          <a:lstStyle>
            <a:lvl1pPr>
              <a:defRPr/>
            </a:lvl1pPr>
          </a:lstStyle>
          <a:p>
            <a:pPr>
              <a:defRPr/>
            </a:pPr>
            <a:fld id="{6F16BF98-558E-4475-A184-7B8C21925FEE}" type="slidenum">
              <a:rPr lang="en-US"/>
              <a:pPr>
                <a:defRPr/>
              </a:pPr>
              <a:t>‹#›</a:t>
            </a:fld>
            <a:endParaRPr lang="en-US"/>
          </a:p>
        </p:txBody>
      </p:sp>
    </p:spTree>
    <p:extLst>
      <p:ext uri="{BB962C8B-B14F-4D97-AF65-F5344CB8AC3E}">
        <p14:creationId xmlns:p14="http://schemas.microsoft.com/office/powerpoint/2010/main" val="284719039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85E54E2-5D4E-BCA8-94EF-0F1B12AF0EFB}"/>
              </a:ext>
            </a:extLst>
          </p:cNvPr>
          <p:cNvSpPr>
            <a:spLocks noGrp="1"/>
          </p:cNvSpPr>
          <p:nvPr>
            <p:ph type="dt" sz="half" idx="10"/>
          </p:nvPr>
        </p:nvSpPr>
        <p:spPr/>
        <p:txBody>
          <a:bodyPr/>
          <a:lstStyle>
            <a:lvl1pPr>
              <a:defRPr/>
            </a:lvl1pPr>
          </a:lstStyle>
          <a:p>
            <a:pPr>
              <a:defRPr/>
            </a:pPr>
            <a:fld id="{7A5E5387-CC33-42A8-B62F-56CBE75EE797}" type="datetimeFigureOut">
              <a:rPr lang="en-US"/>
              <a:pPr>
                <a:defRPr/>
              </a:pPr>
              <a:t>2/5/2024</a:t>
            </a:fld>
            <a:endParaRPr lang="en-US"/>
          </a:p>
        </p:txBody>
      </p:sp>
      <p:sp>
        <p:nvSpPr>
          <p:cNvPr id="6" name="Footer Placeholder 4">
            <a:extLst>
              <a:ext uri="{FF2B5EF4-FFF2-40B4-BE49-F238E27FC236}">
                <a16:creationId xmlns:a16="http://schemas.microsoft.com/office/drawing/2014/main" id="{A3E0246E-2759-E41A-7479-45622F7D984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CF2CCAB-2201-8BB1-D66B-32CFBA1E2497}"/>
              </a:ext>
            </a:extLst>
          </p:cNvPr>
          <p:cNvSpPr>
            <a:spLocks noGrp="1"/>
          </p:cNvSpPr>
          <p:nvPr>
            <p:ph type="sldNum" sz="quarter" idx="12"/>
          </p:nvPr>
        </p:nvSpPr>
        <p:spPr/>
        <p:txBody>
          <a:bodyPr/>
          <a:lstStyle>
            <a:lvl1pPr>
              <a:defRPr/>
            </a:lvl1pPr>
          </a:lstStyle>
          <a:p>
            <a:pPr>
              <a:defRPr/>
            </a:pPr>
            <a:fld id="{AF4FDCC7-5F02-4EBE-8AB2-B232E8521DA4}" type="slidenum">
              <a:rPr lang="en-US"/>
              <a:pPr>
                <a:defRPr/>
              </a:pPr>
              <a:t>‹#›</a:t>
            </a:fld>
            <a:endParaRPr lang="en-US"/>
          </a:p>
        </p:txBody>
      </p:sp>
    </p:spTree>
    <p:extLst>
      <p:ext uri="{BB962C8B-B14F-4D97-AF65-F5344CB8AC3E}">
        <p14:creationId xmlns:p14="http://schemas.microsoft.com/office/powerpoint/2010/main" val="275918972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39A1CEE0-784A-22FE-1EBE-FF303CF1CC86}"/>
              </a:ext>
            </a:extLst>
          </p:cNvPr>
          <p:cNvSpPr>
            <a:spLocks noGrp="1"/>
          </p:cNvSpPr>
          <p:nvPr>
            <p:ph type="dt" sz="half" idx="10"/>
          </p:nvPr>
        </p:nvSpPr>
        <p:spPr/>
        <p:txBody>
          <a:bodyPr/>
          <a:lstStyle>
            <a:lvl1pPr>
              <a:defRPr/>
            </a:lvl1pPr>
          </a:lstStyle>
          <a:p>
            <a:pPr>
              <a:defRPr/>
            </a:pPr>
            <a:fld id="{E30D65D5-4A56-4079-8CA6-C75BB8D42CFD}" type="datetimeFigureOut">
              <a:rPr lang="en-US"/>
              <a:pPr>
                <a:defRPr/>
              </a:pPr>
              <a:t>2/5/2024</a:t>
            </a:fld>
            <a:endParaRPr lang="en-US"/>
          </a:p>
        </p:txBody>
      </p:sp>
      <p:sp>
        <p:nvSpPr>
          <p:cNvPr id="6" name="Footer Placeholder 4">
            <a:extLst>
              <a:ext uri="{FF2B5EF4-FFF2-40B4-BE49-F238E27FC236}">
                <a16:creationId xmlns:a16="http://schemas.microsoft.com/office/drawing/2014/main" id="{FEB31000-68F6-F780-9968-5423C960860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5068FD-ACF3-F3BC-3F19-CBB1A58BDD3A}"/>
              </a:ext>
            </a:extLst>
          </p:cNvPr>
          <p:cNvSpPr>
            <a:spLocks noGrp="1"/>
          </p:cNvSpPr>
          <p:nvPr>
            <p:ph type="sldNum" sz="quarter" idx="12"/>
          </p:nvPr>
        </p:nvSpPr>
        <p:spPr/>
        <p:txBody>
          <a:bodyPr/>
          <a:lstStyle>
            <a:lvl1pPr>
              <a:defRPr/>
            </a:lvl1pPr>
          </a:lstStyle>
          <a:p>
            <a:pPr>
              <a:defRPr/>
            </a:pPr>
            <a:fld id="{A92C271F-436F-43D1-BB47-E91BB50E3C67}" type="slidenum">
              <a:rPr lang="en-US"/>
              <a:pPr>
                <a:defRPr/>
              </a:pPr>
              <a:t>‹#›</a:t>
            </a:fld>
            <a:endParaRPr lang="en-US"/>
          </a:p>
        </p:txBody>
      </p:sp>
    </p:spTree>
    <p:extLst>
      <p:ext uri="{BB962C8B-B14F-4D97-AF65-F5344CB8AC3E}">
        <p14:creationId xmlns:p14="http://schemas.microsoft.com/office/powerpoint/2010/main" val="133654981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2.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tretch>
            <a:fillRect/>
          </a:stretch>
        </a:blip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FC1D5954-167A-88EB-77C2-72C384A485D7}"/>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D3355C3B-C324-E63E-1D9F-B6A5AE9C2E31}"/>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B599CB5-35EE-1BE4-9E1A-3B446B30ABFF}"/>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ADBD757-3240-4D0D-809F-9E6DA97BF6E1}" type="datetimeFigureOut">
              <a:rPr lang="en-US"/>
              <a:pPr>
                <a:defRPr/>
              </a:pPr>
              <a:t>2/5/2024</a:t>
            </a:fld>
            <a:endParaRPr lang="en-US"/>
          </a:p>
        </p:txBody>
      </p:sp>
      <p:sp>
        <p:nvSpPr>
          <p:cNvPr id="5" name="Footer Placeholder 4">
            <a:extLst>
              <a:ext uri="{FF2B5EF4-FFF2-40B4-BE49-F238E27FC236}">
                <a16:creationId xmlns:a16="http://schemas.microsoft.com/office/drawing/2014/main" id="{2B28F2F8-330A-DBC7-C16B-FE5D17FD3E37}"/>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8514EE97-F569-50FD-A3A3-02DDD974BCF4}"/>
              </a:ext>
            </a:extLst>
          </p:cNvPr>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D5DA5BA-D7BA-4231-BB24-3A5F21BF5713}" type="slidenum">
              <a:rPr lang="en-US"/>
              <a:pPr>
                <a:defRPr/>
              </a:pPr>
              <a:t>‹#›</a:t>
            </a:fld>
            <a:endParaRPr lang="en-US"/>
          </a:p>
        </p:txBody>
      </p:sp>
    </p:spTree>
    <p:extLst>
      <p:ext uri="{BB962C8B-B14F-4D97-AF65-F5344CB8AC3E}">
        <p14:creationId xmlns:p14="http://schemas.microsoft.com/office/powerpoint/2010/main" val="12302423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8" r:id="rId13"/>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tretch>
            <a:fillRect/>
          </a:stretch>
        </a:blip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FC1D5954-167A-88EB-77C2-72C384A485D7}"/>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D3355C3B-C324-E63E-1D9F-B6A5AE9C2E31}"/>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B599CB5-35EE-1BE4-9E1A-3B446B30ABFF}"/>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ADBD757-3240-4D0D-809F-9E6DA97BF6E1}" type="datetimeFigureOut">
              <a:rPr lang="en-US"/>
              <a:pPr>
                <a:defRPr/>
              </a:pPr>
              <a:t>2/5/2024</a:t>
            </a:fld>
            <a:endParaRPr lang="en-US"/>
          </a:p>
        </p:txBody>
      </p:sp>
      <p:sp>
        <p:nvSpPr>
          <p:cNvPr id="5" name="Footer Placeholder 4">
            <a:extLst>
              <a:ext uri="{FF2B5EF4-FFF2-40B4-BE49-F238E27FC236}">
                <a16:creationId xmlns:a16="http://schemas.microsoft.com/office/drawing/2014/main" id="{2B28F2F8-330A-DBC7-C16B-FE5D17FD3E37}"/>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8514EE97-F569-50FD-A3A3-02DDD974BCF4}"/>
              </a:ext>
            </a:extLst>
          </p:cNvPr>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D5DA5BA-D7BA-4231-BB24-3A5F21BF5713}" type="slidenum">
              <a:rPr lang="en-US"/>
              <a:pPr>
                <a:defRPr/>
              </a:pPr>
              <a:t>‹#›</a:t>
            </a:fld>
            <a:endParaRPr lang="en-US"/>
          </a:p>
        </p:txBody>
      </p:sp>
    </p:spTree>
    <p:extLst>
      <p:ext uri="{BB962C8B-B14F-4D97-AF65-F5344CB8AC3E}">
        <p14:creationId xmlns:p14="http://schemas.microsoft.com/office/powerpoint/2010/main" val="314068741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8CD28A-CC22-8449-8711-93E9A9B6BC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TR"/>
          </a:p>
        </p:txBody>
      </p:sp>
      <p:sp>
        <p:nvSpPr>
          <p:cNvPr id="3" name="Text Placeholder 2">
            <a:extLst>
              <a:ext uri="{FF2B5EF4-FFF2-40B4-BE49-F238E27FC236}">
                <a16:creationId xmlns:a16="http://schemas.microsoft.com/office/drawing/2014/main" id="{2C361017-157D-DD4C-9C82-940383DEFC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TR"/>
          </a:p>
        </p:txBody>
      </p:sp>
      <p:sp>
        <p:nvSpPr>
          <p:cNvPr id="4" name="Date Placeholder 3">
            <a:extLst>
              <a:ext uri="{FF2B5EF4-FFF2-40B4-BE49-F238E27FC236}">
                <a16:creationId xmlns:a16="http://schemas.microsoft.com/office/drawing/2014/main" id="{98B5FE9B-A464-9E4D-B978-643E1A93F2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E77E6-B808-DF40-9C53-260D8B1299E3}" type="datetimeFigureOut">
              <a:rPr lang="en-TR" smtClean="0"/>
              <a:t>02/05/2024</a:t>
            </a:fld>
            <a:endParaRPr lang="en-TR"/>
          </a:p>
        </p:txBody>
      </p:sp>
      <p:sp>
        <p:nvSpPr>
          <p:cNvPr id="5" name="Footer Placeholder 4">
            <a:extLst>
              <a:ext uri="{FF2B5EF4-FFF2-40B4-BE49-F238E27FC236}">
                <a16:creationId xmlns:a16="http://schemas.microsoft.com/office/drawing/2014/main" id="{BC2534A3-5EAA-4443-90A8-EF952E0836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TR"/>
          </a:p>
        </p:txBody>
      </p:sp>
      <p:sp>
        <p:nvSpPr>
          <p:cNvPr id="6" name="Slide Number Placeholder 5">
            <a:extLst>
              <a:ext uri="{FF2B5EF4-FFF2-40B4-BE49-F238E27FC236}">
                <a16:creationId xmlns:a16="http://schemas.microsoft.com/office/drawing/2014/main" id="{79103A30-E365-0E4E-80FF-5535631F8E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42DB8-2F9A-1049-91F9-A29E53715864}" type="slidenum">
              <a:rPr lang="en-TR" smtClean="0"/>
              <a:t>‹#›</a:t>
            </a:fld>
            <a:endParaRPr lang="en-TR"/>
          </a:p>
        </p:txBody>
      </p:sp>
    </p:spTree>
    <p:extLst>
      <p:ext uri="{BB962C8B-B14F-4D97-AF65-F5344CB8AC3E}">
        <p14:creationId xmlns:p14="http://schemas.microsoft.com/office/powerpoint/2010/main" val="117611323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9.emf"/><Relationship Id="rId5" Type="http://schemas.openxmlformats.org/officeDocument/2006/relationships/image" Target="../media/image28.jpeg"/><Relationship Id="rId10" Type="http://schemas.openxmlformats.org/officeDocument/2006/relationships/image" Target="../media/image33.png"/><Relationship Id="rId4" Type="http://schemas.openxmlformats.org/officeDocument/2006/relationships/image" Target="../media/image27.jpe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hyperlink" Target="https://www.eltis.org/sites/default/files/sump_topic_guide_planning_for_attractive_public_transport_v2.pdf"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microsoft.com/office/2018/10/relationships/comments" Target="../comments/modernComment_5A1_7EC02D85.xm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jpeg"/></Relationships>
</file>

<file path=ppt/slides/_rels/slide37.xml.rels><?xml version="1.0" encoding="UTF-8" standalone="yes"?>
<Relationships xmlns="http://schemas.openxmlformats.org/package/2006/relationships"><Relationship Id="rId8" Type="http://schemas.openxmlformats.org/officeDocument/2006/relationships/image" Target="../media/image56.tiff"/><Relationship Id="rId3" Type="http://schemas.openxmlformats.org/officeDocument/2006/relationships/image" Target="../media/image51.tiff"/><Relationship Id="rId7" Type="http://schemas.openxmlformats.org/officeDocument/2006/relationships/image" Target="../media/image55.tiff"/><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4.tiff"/><Relationship Id="rId5" Type="http://schemas.openxmlformats.org/officeDocument/2006/relationships/image" Target="../media/image53.tiff"/><Relationship Id="rId4" Type="http://schemas.openxmlformats.org/officeDocument/2006/relationships/image" Target="../media/image52.tiff"/><Relationship Id="rId9"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9.png"/><Relationship Id="rId4" Type="http://schemas.openxmlformats.org/officeDocument/2006/relationships/image" Target="../media/image58.tiff"/></Relationships>
</file>

<file path=ppt/slides/_rels/slide39.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61.png"/><Relationship Id="rId4" Type="http://schemas.openxmlformats.org/officeDocument/2006/relationships/image" Target="../media/image60.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63.png"/><Relationship Id="rId4" Type="http://schemas.openxmlformats.org/officeDocument/2006/relationships/image" Target="../media/image62.tiff"/></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5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tiff"/><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8.png"/><Relationship Id="rId7" Type="http://schemas.microsoft.com/office/2007/relationships/hdphoto" Target="../media/hdphoto1.wdp"/><Relationship Id="rId12" Type="http://schemas.openxmlformats.org/officeDocument/2006/relationships/image" Target="../media/image75.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1.png"/><Relationship Id="rId11" Type="http://schemas.openxmlformats.org/officeDocument/2006/relationships/image" Target="../media/image74.png"/><Relationship Id="rId5" Type="http://schemas.openxmlformats.org/officeDocument/2006/relationships/image" Target="../media/image70.png"/><Relationship Id="rId10" Type="http://schemas.openxmlformats.org/officeDocument/2006/relationships/image" Target="../media/image73.png"/><Relationship Id="rId4" Type="http://schemas.openxmlformats.org/officeDocument/2006/relationships/image" Target="../media/image69.png"/><Relationship Id="rId9" Type="http://schemas.microsoft.com/office/2007/relationships/hdphoto" Target="../media/hdphoto2.wdp"/></Relationships>
</file>

<file path=ppt/slides/_rels/slide4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45.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jpeg"/><Relationship Id="rId4" Type="http://schemas.openxmlformats.org/officeDocument/2006/relationships/image" Target="../media/image84.png"/></Relationships>
</file>

<file path=ppt/slides/_rels/slide4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png"/></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3" Type="http://schemas.openxmlformats.org/officeDocument/2006/relationships/chart" Target="../charts/chart1.xml"/><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10.png"/><Relationship Id="rId16" Type="http://schemas.openxmlformats.org/officeDocument/2006/relationships/image" Target="../media/image20.svg"/><Relationship Id="rId1" Type="http://schemas.openxmlformats.org/officeDocument/2006/relationships/slideLayout" Target="../slideLayouts/slideLayout15.xml"/><Relationship Id="rId6" Type="http://schemas.openxmlformats.org/officeDocument/2006/relationships/chart" Target="../charts/chart4.xml"/><Relationship Id="rId11" Type="http://schemas.openxmlformats.org/officeDocument/2006/relationships/image" Target="../media/image15.png"/><Relationship Id="rId5" Type="http://schemas.openxmlformats.org/officeDocument/2006/relationships/chart" Target="../charts/chart3.xml"/><Relationship Id="rId15" Type="http://schemas.openxmlformats.org/officeDocument/2006/relationships/image" Target="../media/image19.png"/><Relationship Id="rId10" Type="http://schemas.openxmlformats.org/officeDocument/2006/relationships/image" Target="../media/image14.svg"/><Relationship Id="rId4" Type="http://schemas.openxmlformats.org/officeDocument/2006/relationships/chart" Target="../charts/chart2.xml"/><Relationship Id="rId9" Type="http://schemas.openxmlformats.org/officeDocument/2006/relationships/image" Target="../media/image13.png"/><Relationship Id="rId1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ABB9A-8381-E048-B51B-ADFD36312BC9}"/>
              </a:ext>
            </a:extLst>
          </p:cNvPr>
          <p:cNvSpPr>
            <a:spLocks noGrp="1"/>
          </p:cNvSpPr>
          <p:nvPr>
            <p:ph type="ctrTitle"/>
          </p:nvPr>
        </p:nvSpPr>
        <p:spPr>
          <a:xfrm>
            <a:off x="1524000" y="1509242"/>
            <a:ext cx="9144000" cy="2209800"/>
          </a:xfrm>
        </p:spPr>
        <p:txBody>
          <a:bodyPr>
            <a:noAutofit/>
          </a:bodyPr>
          <a:lstStyle/>
          <a:p>
            <a:pPr rtl="0"/>
            <a:r>
              <a:rPr lang="tr" sz="4000" b="1" i="0" u="none" strike="noStrike">
                <a:highlight>
                  <a:srgbClr val="000000">
                    <a:alpha val="0"/>
                  </a:srgbClr>
                </a:highlight>
                <a:latin typeface="Calibri"/>
                <a:ea typeface="MS Mincho"/>
                <a:cs typeface="Poppins"/>
              </a:rPr>
              <a:t>SMART Ankara Sürdürülebilir Kentsel Ulaşım Planı Projesi</a:t>
            </a:r>
            <a:br>
              <a:rPr lang="tr" sz="3600" b="0" i="0" u="none" strike="noStrike">
                <a:highlight>
                  <a:srgbClr val="000000">
                    <a:alpha val="0"/>
                  </a:srgbClr>
                </a:highlight>
                <a:latin typeface="Calibri"/>
                <a:ea typeface="MS Mincho"/>
                <a:cs typeface="Poppins"/>
              </a:rPr>
            </a:br>
            <a:endParaRPr lang="en-TR" sz="4000" b="1">
              <a:cs typeface="Poppins" panose="00000500000000000000" pitchFamily="2" charset="-70"/>
            </a:endParaRPr>
          </a:p>
        </p:txBody>
      </p:sp>
      <p:sp>
        <p:nvSpPr>
          <p:cNvPr id="3" name="Subtitle 2">
            <a:extLst>
              <a:ext uri="{FF2B5EF4-FFF2-40B4-BE49-F238E27FC236}">
                <a16:creationId xmlns:a16="http://schemas.microsoft.com/office/drawing/2014/main" id="{44BC61D6-D0A0-A24D-9B3C-0D5EF28E282A}"/>
              </a:ext>
            </a:extLst>
          </p:cNvPr>
          <p:cNvSpPr>
            <a:spLocks noGrp="1"/>
          </p:cNvSpPr>
          <p:nvPr>
            <p:ph type="subTitle" idx="1"/>
          </p:nvPr>
        </p:nvSpPr>
        <p:spPr>
          <a:xfrm>
            <a:off x="886691" y="3949875"/>
            <a:ext cx="10418618" cy="1245733"/>
          </a:xfrm>
        </p:spPr>
        <p:txBody>
          <a:bodyPr>
            <a:noAutofit/>
          </a:bodyPr>
          <a:lstStyle/>
          <a:p>
            <a:pPr rtl="0"/>
            <a:r>
              <a:rPr lang="tr" sz="6000" b="1" i="0" u="none" strike="noStrike">
                <a:highlight>
                  <a:srgbClr val="000000">
                    <a:alpha val="0"/>
                  </a:srgbClr>
                </a:highlight>
                <a:latin typeface="Calibri"/>
                <a:cs typeface="Poppins"/>
              </a:rPr>
              <a:t>6. SKUp TEKNİK ÇALIŞTAYI</a:t>
            </a:r>
            <a:endParaRPr lang="en-TR" sz="6000" b="1">
              <a:cs typeface="Poppins" panose="00000500000000000000" pitchFamily="2" charset="-70"/>
            </a:endParaRPr>
          </a:p>
        </p:txBody>
      </p:sp>
      <p:sp>
        <p:nvSpPr>
          <p:cNvPr id="4" name="TextBox 3">
            <a:extLst>
              <a:ext uri="{FF2B5EF4-FFF2-40B4-BE49-F238E27FC236}">
                <a16:creationId xmlns:a16="http://schemas.microsoft.com/office/drawing/2014/main" id="{D0D0616E-23C9-121E-6510-58C59F454CE5}"/>
              </a:ext>
            </a:extLst>
          </p:cNvPr>
          <p:cNvSpPr txBox="1"/>
          <p:nvPr/>
        </p:nvSpPr>
        <p:spPr>
          <a:xfrm>
            <a:off x="2736015" y="4964776"/>
            <a:ext cx="6719970"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0">
                <a:solidFill>
                  <a:srgbClr val="000000"/>
                </a:solidFill>
                <a:highlight>
                  <a:srgbClr val="000000">
                    <a:alpha val="0"/>
                  </a:srgbClr>
                </a:highlight>
                <a:uLnTx/>
                <a:uFillTx/>
                <a:latin typeface="Calibri"/>
                <a:ea typeface="Times New Roman"/>
                <a:cs typeface="Poppins"/>
              </a:rPr>
              <a:t>Toplu Taşıma Planlaması</a:t>
            </a:r>
            <a:endParaRPr kumimoji="0" lang="en-US" sz="2400" b="0" i="0" u="none" strike="noStrike" kern="1200" cap="none" spc="0" normalizeH="0" baseline="0" noProof="0">
              <a:ln>
                <a:noFill/>
              </a:ln>
              <a:solidFill>
                <a:prstClr val="black"/>
              </a:solidFill>
              <a:effectLst/>
              <a:uLnTx/>
              <a:uFillTx/>
              <a:latin typeface="Calibri"/>
              <a:cs typeface="Poppins" panose="00000500000000000000" pitchFamily="2" charset="-70"/>
            </a:endParaRPr>
          </a:p>
        </p:txBody>
      </p:sp>
    </p:spTree>
    <p:extLst>
      <p:ext uri="{BB962C8B-B14F-4D97-AF65-F5344CB8AC3E}">
        <p14:creationId xmlns:p14="http://schemas.microsoft.com/office/powerpoint/2010/main" val="300052923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000B3ED-43AF-125F-51D1-61C0E573EF6A}"/>
              </a:ext>
            </a:extLst>
          </p:cNvPr>
          <p:cNvSpPr>
            <a:spLocks noGrp="1"/>
          </p:cNvSpPr>
          <p:nvPr>
            <p:ph type="title"/>
          </p:nvPr>
        </p:nvSpPr>
        <p:spPr>
          <a:xfrm>
            <a:off x="216310" y="365125"/>
            <a:ext cx="11137490" cy="1325563"/>
          </a:xfrm>
        </p:spPr>
        <p:txBody>
          <a:bodyPr>
            <a:noAutofit/>
          </a:bodyPr>
          <a:lstStyle/>
          <a:p>
            <a:pPr rtl="0"/>
            <a:r>
              <a:rPr lang="tr" sz="4400" b="0" i="0" u="none" strike="noStrike">
                <a:highlight>
                  <a:srgbClr val="000000">
                    <a:alpha val="0"/>
                  </a:srgbClr>
                </a:highlight>
                <a:latin typeface="Calibri Light" charset="0"/>
              </a:rPr>
              <a:t>Politika ve stratejiler</a:t>
            </a:r>
          </a:p>
        </p:txBody>
      </p:sp>
      <p:grpSp>
        <p:nvGrpSpPr>
          <p:cNvPr id="15" name="Group 14">
            <a:extLst>
              <a:ext uri="{FF2B5EF4-FFF2-40B4-BE49-F238E27FC236}">
                <a16:creationId xmlns:a16="http://schemas.microsoft.com/office/drawing/2014/main" id="{EBF9D2B7-C056-B2CA-5D04-59EC071E9EAA}"/>
              </a:ext>
            </a:extLst>
          </p:cNvPr>
          <p:cNvGrpSpPr/>
          <p:nvPr/>
        </p:nvGrpSpPr>
        <p:grpSpPr>
          <a:xfrm>
            <a:off x="838200" y="1408006"/>
            <a:ext cx="10648507" cy="4793604"/>
            <a:chOff x="291538" y="1516160"/>
            <a:chExt cx="10648507" cy="4793604"/>
          </a:xfrm>
        </p:grpSpPr>
        <p:sp>
          <p:nvSpPr>
            <p:cNvPr id="3" name="Rectangle: Rounded Corners 2">
              <a:extLst>
                <a:ext uri="{FF2B5EF4-FFF2-40B4-BE49-F238E27FC236}">
                  <a16:creationId xmlns:a16="http://schemas.microsoft.com/office/drawing/2014/main" id="{74B59C6A-5FEC-7725-EECA-AE745B3A83F1}"/>
                </a:ext>
              </a:extLst>
            </p:cNvPr>
            <p:cNvSpPr/>
            <p:nvPr/>
          </p:nvSpPr>
          <p:spPr>
            <a:xfrm>
              <a:off x="291538" y="1516160"/>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TOPLU TAŞIMA REFORMU</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Ağ iyileştirmesi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Bilet uygulaması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Filonun yenilenmesi</a:t>
              </a:r>
              <a:endParaRPr kumimoji="0" lang="en-US" sz="1400" b="1" i="0" u="none" strike="noStrike" kern="1200" cap="none" spc="0" normalizeH="0" baseline="0" noProof="0">
                <a:ln>
                  <a:noFill/>
                </a:ln>
                <a:solidFill>
                  <a:prstClr val="white"/>
                </a:solidFill>
                <a:effectLst/>
                <a:uLnTx/>
                <a:uFillTx/>
                <a:latin typeface="Calibri"/>
                <a:ea typeface="+mn-ea"/>
                <a:cs typeface="Arial"/>
              </a:endParaRPr>
            </a:p>
          </p:txBody>
        </p:sp>
        <p:sp>
          <p:nvSpPr>
            <p:cNvPr id="8" name="Rectangle: Rounded Corners 7">
              <a:extLst>
                <a:ext uri="{FF2B5EF4-FFF2-40B4-BE49-F238E27FC236}">
                  <a16:creationId xmlns:a16="http://schemas.microsoft.com/office/drawing/2014/main" id="{8B654AAE-DF09-692B-DD1E-8ED9E4DF4517}"/>
                </a:ext>
              </a:extLst>
            </p:cNvPr>
            <p:cNvSpPr/>
            <p:nvPr/>
          </p:nvSpPr>
          <p:spPr>
            <a:xfrm>
              <a:off x="2988374" y="1516160"/>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OTOPARK YÖNETİMİ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Otopark standartları</a:t>
              </a:r>
              <a:endParaRPr kumimoji="0" lang="en-US" sz="1400" b="0"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Otopark alanları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Otopark kısıtlamaları</a:t>
              </a:r>
              <a:endParaRPr kumimoji="0" lang="tr" sz="1400" b="0" i="0" u="none" strike="noStrike" kern="1200" cap="none" spc="0" normalizeH="0" baseline="0" noProof="0">
                <a:ln>
                  <a:noFill/>
                </a:ln>
                <a:solidFill>
                  <a:srgbClr val="FFFFFF"/>
                </a:solidFill>
                <a:effectLst/>
                <a:highlight>
                  <a:srgbClr val="000000">
                    <a:alpha val="0"/>
                  </a:srgbClr>
                </a:highlight>
                <a:uLnTx/>
                <a:uFillTx/>
                <a:latin typeface="Calibri"/>
                <a:ea typeface="+mn-ea"/>
                <a:cs typeface="Arial"/>
              </a:endParaRPr>
            </a:p>
          </p:txBody>
        </p:sp>
        <p:sp>
          <p:nvSpPr>
            <p:cNvPr id="9" name="Rectangle: Rounded Corners 8">
              <a:extLst>
                <a:ext uri="{FF2B5EF4-FFF2-40B4-BE49-F238E27FC236}">
                  <a16:creationId xmlns:a16="http://schemas.microsoft.com/office/drawing/2014/main" id="{19EEBF26-801C-C6B5-6B16-0DB077E28366}"/>
                </a:ext>
              </a:extLst>
            </p:cNvPr>
            <p:cNvSpPr/>
            <p:nvPr/>
          </p:nvSpPr>
          <p:spPr>
            <a:xfrm>
              <a:off x="5685210" y="1516160"/>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TALEP YÖNETİMİ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300" b="0" i="0" u="none" strike="noStrike" kern="1200" cap="none" spc="0" normalizeH="0" baseline="0" noProof="0">
                  <a:solidFill>
                    <a:srgbClr val="FFFFFF"/>
                  </a:solidFill>
                  <a:highlight>
                    <a:srgbClr val="000000">
                      <a:alpha val="0"/>
                    </a:srgbClr>
                  </a:highlight>
                  <a:uLnTx/>
                  <a:uFillTx/>
                  <a:latin typeface="Calibri"/>
                  <a:cs typeface="Arial"/>
                </a:rPr>
                <a:t>+ Gelişme alanlarında kontrollü yoğunluk ve karma kullanım alanları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300" b="0" i="0" u="none" strike="noStrike" kern="1200" cap="none" spc="0" normalizeH="0" baseline="0" noProof="0">
                  <a:solidFill>
                    <a:srgbClr val="FFFFFF"/>
                  </a:solidFill>
                  <a:highlight>
                    <a:srgbClr val="000000">
                      <a:alpha val="0"/>
                    </a:srgbClr>
                  </a:highlight>
                  <a:uLnTx/>
                  <a:uFillTx/>
                  <a:latin typeface="Calibri"/>
                  <a:cs typeface="Arial"/>
                </a:rPr>
                <a:t>+ Kişiselleştirilmiş Seyahat Planlaması</a:t>
              </a:r>
            </a:p>
          </p:txBody>
        </p:sp>
        <p:sp>
          <p:nvSpPr>
            <p:cNvPr id="10" name="Rectangle: Rounded Corners 9">
              <a:extLst>
                <a:ext uri="{FF2B5EF4-FFF2-40B4-BE49-F238E27FC236}">
                  <a16:creationId xmlns:a16="http://schemas.microsoft.com/office/drawing/2014/main" id="{C2C5645B-55E2-642C-2642-3B30B5987950}"/>
                </a:ext>
              </a:extLst>
            </p:cNvPr>
            <p:cNvSpPr/>
            <p:nvPr/>
          </p:nvSpPr>
          <p:spPr>
            <a:xfrm>
              <a:off x="8382046" y="1516160"/>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ULAŞIM KISITLAMALARI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Yük taşımacılığı kısıtlamaları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Düşük hız bölgeleri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Erişim kısıtlamaları</a:t>
              </a:r>
            </a:p>
          </p:txBody>
        </p:sp>
        <p:sp>
          <p:nvSpPr>
            <p:cNvPr id="11" name="Rectangle: Rounded Corners 10">
              <a:extLst>
                <a:ext uri="{FF2B5EF4-FFF2-40B4-BE49-F238E27FC236}">
                  <a16:creationId xmlns:a16="http://schemas.microsoft.com/office/drawing/2014/main" id="{ED49D96A-5268-808C-32C1-7318D284C0AD}"/>
                </a:ext>
              </a:extLst>
            </p:cNvPr>
            <p:cNvSpPr/>
            <p:nvPr/>
          </p:nvSpPr>
          <p:spPr>
            <a:xfrm>
              <a:off x="314036" y="3161122"/>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İKLİM STRATEJİSİ </a:t>
              </a:r>
              <a:br>
                <a:rPr kumimoji="0" lang="tr" sz="1800" b="1" i="0" u="none" strike="noStrike" kern="1200" cap="none" spc="0" normalizeH="0" baseline="0" noProof="0">
                  <a:solidFill>
                    <a:srgbClr val="FFFFFF"/>
                  </a:solidFill>
                  <a:highlight>
                    <a:srgbClr val="000000">
                      <a:alpha val="0"/>
                    </a:srgbClr>
                  </a:highlight>
                  <a:uLnTx/>
                  <a:uFillTx/>
                  <a:latin typeface="Calibri"/>
                  <a:cs typeface="Arial"/>
                </a:rPr>
              </a:b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Toplu taşıma filosunun yenilenmesi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Düşük emisyon bölgeleri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Trafik sıkışıklığı ücretleri</a:t>
              </a:r>
            </a:p>
          </p:txBody>
        </p:sp>
        <p:sp>
          <p:nvSpPr>
            <p:cNvPr id="12" name="Rectangle: Rounded Corners 11">
              <a:extLst>
                <a:ext uri="{FF2B5EF4-FFF2-40B4-BE49-F238E27FC236}">
                  <a16:creationId xmlns:a16="http://schemas.microsoft.com/office/drawing/2014/main" id="{B4BF994D-349A-92C0-D5F1-84FBCD73E29A}"/>
                </a:ext>
              </a:extLst>
            </p:cNvPr>
            <p:cNvSpPr/>
            <p:nvPr/>
          </p:nvSpPr>
          <p:spPr>
            <a:xfrm>
              <a:off x="3010872" y="3161122"/>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YOL GÜVENLİĞİ</a:t>
              </a:r>
              <a:endParaRPr kumimoji="0" lang="lt-LT" sz="1800" b="1"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Konut bölgesi uygulaması</a:t>
              </a:r>
              <a:endParaRPr kumimoji="0" lang="tr" sz="1400" b="0" i="0" u="none" strike="noStrike" kern="1200" cap="none" spc="0" normalizeH="0" baseline="0" noProof="0">
                <a:ln>
                  <a:noFill/>
                </a:ln>
                <a:solidFill>
                  <a:srgbClr val="FFFFFF"/>
                </a:solidFill>
                <a:effectLst/>
                <a:highlight>
                  <a:srgbClr val="000000">
                    <a:alpha val="0"/>
                  </a:srgbClr>
                </a:highligh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Trafik yavaşlatma uygulamaları</a:t>
              </a:r>
              <a:endParaRPr kumimoji="0" lang="tr" sz="1400" b="0" i="0" u="none" strike="noStrike" kern="1200" cap="none" spc="0" normalizeH="0" baseline="0" noProof="0">
                <a:ln>
                  <a:noFill/>
                </a:ln>
                <a:solidFill>
                  <a:srgbClr val="FFFFFF"/>
                </a:solidFill>
                <a:effectLst/>
                <a:highlight>
                  <a:srgbClr val="000000">
                    <a:alpha val="0"/>
                  </a:srgbClr>
                </a:highligh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Erişim kısıtlamaları </a:t>
              </a:r>
              <a:endParaRPr kumimoji="0" lang="en-US" sz="1800" b="1" i="0" u="none" strike="noStrike" kern="1200" cap="none" spc="0" normalizeH="0" baseline="0" noProof="0">
                <a:ln>
                  <a:noFill/>
                </a:ln>
                <a:solidFill>
                  <a:prstClr val="white"/>
                </a:solidFill>
                <a:effectLst/>
                <a:uLnTx/>
                <a:uFillTx/>
                <a:latin typeface="Calibri"/>
                <a:ea typeface="+mn-ea"/>
                <a:cs typeface="Arial"/>
              </a:endParaRPr>
            </a:p>
          </p:txBody>
        </p:sp>
        <p:sp>
          <p:nvSpPr>
            <p:cNvPr id="13" name="Rectangle: Rounded Corners 12">
              <a:extLst>
                <a:ext uri="{FF2B5EF4-FFF2-40B4-BE49-F238E27FC236}">
                  <a16:creationId xmlns:a16="http://schemas.microsoft.com/office/drawing/2014/main" id="{2F613273-FC3C-5D3F-8515-F825F73B43A1}"/>
                </a:ext>
              </a:extLst>
            </p:cNvPr>
            <p:cNvSpPr/>
            <p:nvPr/>
          </p:nvSpPr>
          <p:spPr>
            <a:xfrm>
              <a:off x="5707708" y="3161122"/>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KENTSEL YÜK YÖNETİMİ</a:t>
              </a:r>
              <a:endParaRPr kumimoji="0" lang="en-US" sz="1800" b="1" i="0" u="none" strike="noStrike" kern="1200" cap="none" spc="0" normalizeH="0" baseline="0" noProof="0">
                <a:ln>
                  <a:noFill/>
                </a:ln>
                <a:solidFill>
                  <a:prstClr val="white"/>
                </a:solidFill>
                <a:effectLs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Lojistik planlama</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Kentsel toplama merkezleri</a:t>
              </a:r>
              <a:endParaRPr kumimoji="0" lang="en-US" sz="1400" b="0" i="0" u="none" strike="noStrike" kern="1200" cap="none" spc="0" normalizeH="0" baseline="0" noProof="0">
                <a:ln>
                  <a:noFill/>
                </a:ln>
                <a:solidFill>
                  <a:prstClr val="white"/>
                </a:solidFill>
                <a:effectLs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Yük taşımacılığı kısıtlamaları </a:t>
              </a:r>
              <a:endParaRPr kumimoji="0" lang="en-US" sz="1800" b="1" i="0" u="none" strike="noStrike" kern="1200" cap="none" spc="0" normalizeH="0" baseline="0" noProof="0">
                <a:ln>
                  <a:noFill/>
                </a:ln>
                <a:solidFill>
                  <a:prstClr val="white"/>
                </a:solidFill>
                <a:effectLst/>
                <a:uLnTx/>
                <a:uFillTx/>
                <a:latin typeface="Calibri"/>
                <a:cs typeface="Arial"/>
              </a:endParaRPr>
            </a:p>
          </p:txBody>
        </p:sp>
        <p:sp>
          <p:nvSpPr>
            <p:cNvPr id="14" name="Rectangle: Rounded Corners 13">
              <a:extLst>
                <a:ext uri="{FF2B5EF4-FFF2-40B4-BE49-F238E27FC236}">
                  <a16:creationId xmlns:a16="http://schemas.microsoft.com/office/drawing/2014/main" id="{EDC5DCB1-709F-E0C6-7220-E04679D54EA6}"/>
                </a:ext>
              </a:extLst>
            </p:cNvPr>
            <p:cNvSpPr/>
            <p:nvPr/>
          </p:nvSpPr>
          <p:spPr>
            <a:xfrm>
              <a:off x="8404544" y="3161122"/>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FFFFFF"/>
                  </a:solidFill>
                  <a:highlight>
                    <a:srgbClr val="000000">
                      <a:alpha val="0"/>
                    </a:srgbClr>
                  </a:highlight>
                  <a:uLnTx/>
                  <a:uFillTx/>
                  <a:latin typeface="Calibri"/>
                  <a:cs typeface="Arial"/>
                </a:rPr>
                <a:t>HERKES İÇİN SOKAKLAR</a:t>
              </a:r>
              <a:endParaRPr kumimoji="0" lang="tr" sz="1800" b="1" i="0" u="none" strike="noStrike" kern="1200" cap="none" spc="0" normalizeH="0" baseline="0" noProof="0">
                <a:ln>
                  <a:noFill/>
                </a:ln>
                <a:solidFill>
                  <a:srgbClr val="FFFFFF"/>
                </a:solidFill>
                <a:effectLst/>
                <a:highlight>
                  <a:srgbClr val="000000">
                    <a:alpha val="0"/>
                  </a:srgbClr>
                </a:highligh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Bariyersiz hareketlilik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İnsanı önceleyen sokaklar</a:t>
              </a:r>
              <a:endParaRPr kumimoji="0" lang="en-US" sz="1400" b="0"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Sokak alanlarının düzenlenmesi</a:t>
              </a:r>
              <a:endParaRPr kumimoji="0" lang="en-US" sz="1400" b="0" i="0" u="none" strike="noStrike" kern="1200" cap="none" spc="0" normalizeH="0" baseline="0" noProof="0">
                <a:ln>
                  <a:noFill/>
                </a:ln>
                <a:solidFill>
                  <a:prstClr val="white"/>
                </a:solidFill>
                <a:effectLst/>
                <a:uLnTx/>
                <a:uFillTx/>
                <a:latin typeface="Calibri"/>
                <a:cs typeface="Arial"/>
              </a:endParaRPr>
            </a:p>
          </p:txBody>
        </p:sp>
        <p:sp>
          <p:nvSpPr>
            <p:cNvPr id="19" name="Rectangle: Rounded Corners 18">
              <a:extLst>
                <a:ext uri="{FF2B5EF4-FFF2-40B4-BE49-F238E27FC236}">
                  <a16:creationId xmlns:a16="http://schemas.microsoft.com/office/drawing/2014/main" id="{8214B9E7-A431-B7EA-B58D-F27C424228A0}"/>
                </a:ext>
              </a:extLst>
            </p:cNvPr>
            <p:cNvSpPr/>
            <p:nvPr/>
          </p:nvSpPr>
          <p:spPr>
            <a:xfrm>
              <a:off x="314036" y="4806084"/>
              <a:ext cx="2535501" cy="1503680"/>
            </a:xfrm>
            <a:prstGeom prst="roundRect">
              <a:avLst/>
            </a:prstGeom>
            <a:solidFill>
              <a:schemeClr val="accent1">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AKTİF HAREKETLİLİĞİN TEŞVİK EDİLMESİ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Yaya ve bisiklet altyapısı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Kamu eğitimi</a:t>
              </a:r>
            </a:p>
          </p:txBody>
        </p:sp>
        <p:sp>
          <p:nvSpPr>
            <p:cNvPr id="20" name="Rectangle: Rounded Corners 19">
              <a:extLst>
                <a:ext uri="{FF2B5EF4-FFF2-40B4-BE49-F238E27FC236}">
                  <a16:creationId xmlns:a16="http://schemas.microsoft.com/office/drawing/2014/main" id="{A67228C4-1690-BBE8-9A43-10686E2BD2E6}"/>
                </a:ext>
              </a:extLst>
            </p:cNvPr>
            <p:cNvSpPr/>
            <p:nvPr/>
          </p:nvSpPr>
          <p:spPr>
            <a:xfrm>
              <a:off x="3010872" y="4806084"/>
              <a:ext cx="2535501" cy="1503680"/>
            </a:xfrm>
            <a:prstGeom prst="roundRect">
              <a:avLst/>
            </a:prstGeom>
            <a:solidFill>
              <a:schemeClr val="accent3">
                <a:alpha val="93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Arial"/>
                </a:rPr>
                <a:t>PAYLAŞIMLI HAREKETLİLİK</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Paylaşım ekonomisi</a:t>
              </a:r>
              <a:endParaRPr kumimoji="0" lang="en-US" sz="1400" b="0" i="0" u="none" strike="noStrike" kern="1200" cap="none" spc="0" normalizeH="0" baseline="0" noProof="0">
                <a:ln>
                  <a:noFill/>
                </a:ln>
                <a:solidFill>
                  <a:prstClr val="white"/>
                </a:solidFill>
                <a:effectLs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Çok modlu noktalar </a:t>
              </a:r>
              <a:endParaRPr kumimoji="0" lang="tr" sz="1400" b="0" i="0" u="none" strike="noStrike" kern="1200" cap="none" spc="0" normalizeH="0" baseline="0" noProof="0">
                <a:ln>
                  <a:noFill/>
                </a:ln>
                <a:solidFill>
                  <a:srgbClr val="FFFFFF"/>
                </a:solidFill>
                <a:effectLst/>
                <a:highlight>
                  <a:srgbClr val="000000">
                    <a:alpha val="0"/>
                  </a:srgbClr>
                </a:highligh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Ortaklaşa araç kullanımı</a:t>
              </a:r>
              <a:endParaRPr kumimoji="0" lang="tr" sz="1400" b="0" i="0" u="none" strike="noStrike" kern="1200" cap="none" spc="0" normalizeH="0" baseline="0" noProof="0">
                <a:ln>
                  <a:noFill/>
                </a:ln>
                <a:solidFill>
                  <a:srgbClr val="FFFFFF"/>
                </a:solidFill>
                <a:effectLst/>
                <a:highlight>
                  <a:srgbClr val="000000">
                    <a:alpha val="0"/>
                  </a:srgbClr>
                </a:highlight>
                <a:uLnTx/>
                <a:uFillTx/>
                <a:latin typeface="Calibri"/>
                <a:ea typeface="+mn-ea"/>
                <a:cs typeface="Arial"/>
              </a:endParaRPr>
            </a:p>
          </p:txBody>
        </p:sp>
        <p:sp>
          <p:nvSpPr>
            <p:cNvPr id="21" name="Rectangle: Rounded Corners 20">
              <a:extLst>
                <a:ext uri="{FF2B5EF4-FFF2-40B4-BE49-F238E27FC236}">
                  <a16:creationId xmlns:a16="http://schemas.microsoft.com/office/drawing/2014/main" id="{85C7E1B5-DF77-409E-686F-68C1AF3A24A1}"/>
                </a:ext>
              </a:extLst>
            </p:cNvPr>
            <p:cNvSpPr/>
            <p:nvPr/>
          </p:nvSpPr>
          <p:spPr>
            <a:xfrm>
              <a:off x="5707708" y="4806084"/>
              <a:ext cx="2535501" cy="1503680"/>
            </a:xfrm>
            <a:prstGeom prst="roundRect">
              <a:avLst/>
            </a:prstGeom>
            <a:solidFill>
              <a:schemeClr val="accent4">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Arial"/>
                </a:rPr>
                <a:t>BÜTÜNLEŞİK HAREKETLİLİK</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Bütünleşik bilet uygulaması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Seyahat planlama sistemleri</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Hizmet Olarak Hareketlilik (MaaS) </a:t>
              </a:r>
            </a:p>
          </p:txBody>
        </p:sp>
      </p:grpSp>
      <p:sp>
        <p:nvSpPr>
          <p:cNvPr id="4" name="Rectangle: Rounded Corners 3">
            <a:extLst>
              <a:ext uri="{FF2B5EF4-FFF2-40B4-BE49-F238E27FC236}">
                <a16:creationId xmlns:a16="http://schemas.microsoft.com/office/drawing/2014/main" id="{7A24201E-FFDA-E41A-4D32-9B6760C94042}"/>
              </a:ext>
            </a:extLst>
          </p:cNvPr>
          <p:cNvSpPr/>
          <p:nvPr/>
        </p:nvSpPr>
        <p:spPr>
          <a:xfrm>
            <a:off x="8951206" y="4697930"/>
            <a:ext cx="2535501" cy="1503680"/>
          </a:xfrm>
          <a:prstGeom prst="roundRect">
            <a:avLst/>
          </a:prstGeom>
          <a:solidFill>
            <a:schemeClr val="accent6">
              <a:alpha val="93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cs typeface="Arial"/>
              </a:rPr>
              <a:t>BİR HAK OLARAK HAREKETLİLİK</a:t>
            </a:r>
            <a:endParaRPr kumimoji="0" lang="en-US" sz="1800" b="1"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ea typeface="+mn-ea"/>
                <a:cs typeface="Arial"/>
              </a:rPr>
              <a:t>+ Erişilebilirlik</a:t>
            </a:r>
            <a:endParaRPr kumimoji="0" lang="en-US" sz="1400" b="1"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Karşılanabilirlik</a:t>
            </a:r>
            <a:endParaRPr kumimoji="0" lang="lt-LT" sz="1400" b="0" i="0" u="none" strike="noStrike" kern="1200" cap="none" spc="0" normalizeH="0" baseline="0" noProof="0">
              <a:ln>
                <a:noFill/>
              </a:ln>
              <a:solidFill>
                <a:prstClr val="white"/>
              </a:solidFill>
              <a:effectLst/>
              <a:uLnTx/>
              <a:uFillTx/>
              <a:latin typeface="Calibri"/>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1200" cap="none" spc="0" normalizeH="0" baseline="0" noProof="0">
                <a:solidFill>
                  <a:srgbClr val="FFFFFF"/>
                </a:solidFill>
                <a:highlight>
                  <a:srgbClr val="000000">
                    <a:alpha val="0"/>
                  </a:srgbClr>
                </a:highlight>
                <a:uLnTx/>
                <a:uFillTx/>
                <a:latin typeface="Calibri"/>
                <a:cs typeface="Arial"/>
              </a:rPr>
              <a:t>+ Cinsiyete / yaşa uygun hareketlilik hizmetleri</a:t>
            </a:r>
            <a:endParaRPr kumimoji="0" lang="en-US" sz="1400" b="0" i="0" u="none" strike="noStrike" kern="1200" cap="none" spc="0" normalizeH="0" baseline="0" noProof="0">
              <a:ln>
                <a:noFill/>
              </a:ln>
              <a:solidFill>
                <a:prstClr val="white"/>
              </a:solidFill>
              <a:effectLst/>
              <a:uLnTx/>
              <a:uFillTx/>
              <a:latin typeface="Calibri"/>
              <a:cs typeface="Arial"/>
            </a:endParaRPr>
          </a:p>
        </p:txBody>
      </p:sp>
    </p:spTree>
    <p:extLst>
      <p:ext uri="{BB962C8B-B14F-4D97-AF65-F5344CB8AC3E}">
        <p14:creationId xmlns:p14="http://schemas.microsoft.com/office/powerpoint/2010/main" val="158872092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07BE50C-B301-0414-08C9-2993F140E97C}"/>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dirty="0">
                <a:solidFill>
                  <a:srgbClr val="0070C0"/>
                </a:solidFill>
                <a:latin typeface="Calibri"/>
                <a:cs typeface="Poppins"/>
              </a:rPr>
              <a:t>1. SLIDO sorusu</a:t>
            </a:r>
            <a:endParaRPr lang="en-US" sz="3200" b="1" dirty="0">
              <a:solidFill>
                <a:srgbClr val="0070C0"/>
              </a:solidFill>
            </a:endParaRPr>
          </a:p>
        </p:txBody>
      </p:sp>
      <p:sp>
        <p:nvSpPr>
          <p:cNvPr id="5" name="Content Placeholder 2">
            <a:extLst>
              <a:ext uri="{FF2B5EF4-FFF2-40B4-BE49-F238E27FC236}">
                <a16:creationId xmlns:a16="http://schemas.microsoft.com/office/drawing/2014/main" id="{5887467A-63B1-30C2-8398-4EAA198143CC}"/>
              </a:ext>
            </a:extLst>
          </p:cNvPr>
          <p:cNvSpPr txBox="1"/>
          <p:nvPr/>
        </p:nvSpPr>
        <p:spPr bwMode="auto">
          <a:xfrm>
            <a:off x="609600" y="1939635"/>
            <a:ext cx="10972800" cy="423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rtl="0">
              <a:buNone/>
            </a:pPr>
            <a:r>
              <a:rPr lang="tr" sz="2200" b="1" i="0" u="none" strike="noStrike">
                <a:latin typeface="Calibri"/>
              </a:rPr>
              <a:t>1. Bir önceki slaytta Ankara için en önemli gördüğünüz politika hangisidir?</a:t>
            </a:r>
          </a:p>
          <a:p>
            <a:pPr marL="0" indent="0">
              <a:buFont typeface="Arial" panose="020B0604020202020204" pitchFamily="34" charset="0"/>
              <a:buNone/>
            </a:pPr>
            <a:endParaRPr lang="lt-LT" sz="2200" b="1"/>
          </a:p>
          <a:p>
            <a:pPr marL="457200" indent="-457200" rtl="0">
              <a:buFont typeface="+mj-lt"/>
              <a:buAutoNum type="arabicPeriod"/>
            </a:pPr>
            <a:r>
              <a:rPr lang="tr" sz="2000" b="0" i="0" u="none" strike="noStrike">
                <a:latin typeface="Calibri"/>
              </a:rPr>
              <a:t>Toplu taşımacılık reformu</a:t>
            </a:r>
            <a:endParaRPr lang="lt-LT" sz="2000"/>
          </a:p>
          <a:p>
            <a:pPr marL="457200" indent="-457200" rtl="0">
              <a:buFont typeface="+mj-lt"/>
              <a:buAutoNum type="arabicPeriod"/>
            </a:pPr>
            <a:r>
              <a:rPr lang="tr" sz="2000" b="0" i="0" u="none" strike="noStrike">
                <a:latin typeface="Calibri"/>
              </a:rPr>
              <a:t>Otopark/parklanma yönetimi</a:t>
            </a:r>
            <a:endParaRPr lang="lt-LT" sz="2000"/>
          </a:p>
          <a:p>
            <a:pPr marL="457200" indent="-457200" rtl="0">
              <a:buFont typeface="+mj-lt"/>
              <a:buAutoNum type="arabicPeriod"/>
            </a:pPr>
            <a:r>
              <a:rPr lang="tr" sz="2000" b="0" i="0" u="none" strike="noStrike">
                <a:latin typeface="Calibri"/>
              </a:rPr>
              <a:t>Talep yönetimi</a:t>
            </a:r>
            <a:endParaRPr lang="lt-LT" sz="2000"/>
          </a:p>
          <a:p>
            <a:pPr marL="457200" indent="-457200" rtl="0">
              <a:buFont typeface="+mj-lt"/>
              <a:buAutoNum type="arabicPeriod"/>
            </a:pPr>
            <a:r>
              <a:rPr lang="tr" sz="2000" b="0" i="0" u="none" strike="noStrike">
                <a:latin typeface="Calibri"/>
              </a:rPr>
              <a:t>Ulaşım kısıtlamaları</a:t>
            </a:r>
            <a:endParaRPr lang="lt-LT" sz="2000"/>
          </a:p>
          <a:p>
            <a:pPr marL="457200" indent="-457200" rtl="0">
              <a:buFont typeface="+mj-lt"/>
              <a:buAutoNum type="arabicPeriod"/>
            </a:pPr>
            <a:r>
              <a:rPr lang="tr" sz="2000" b="0" i="0" u="none" strike="noStrike">
                <a:latin typeface="Calibri"/>
              </a:rPr>
              <a:t>İklim stratejisi</a:t>
            </a:r>
            <a:endParaRPr lang="lt-LT" sz="2000"/>
          </a:p>
          <a:p>
            <a:pPr marL="457200" indent="-457200" rtl="0">
              <a:buFont typeface="+mj-lt"/>
              <a:buAutoNum type="arabicPeriod"/>
            </a:pPr>
            <a:r>
              <a:rPr lang="tr" sz="2000" b="0" i="0" u="none" strike="noStrike">
                <a:latin typeface="Calibri"/>
              </a:rPr>
              <a:t>Yol güvenliği</a:t>
            </a:r>
            <a:endParaRPr lang="lt-LT" sz="2000"/>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p:txBody>
      </p:sp>
      <p:sp>
        <p:nvSpPr>
          <p:cNvPr id="11" name="TextBox 10">
            <a:extLst>
              <a:ext uri="{FF2B5EF4-FFF2-40B4-BE49-F238E27FC236}">
                <a16:creationId xmlns:a16="http://schemas.microsoft.com/office/drawing/2014/main" id="{E524E551-C12E-C604-8A71-9762A8A2DFAF}"/>
              </a:ext>
            </a:extLst>
          </p:cNvPr>
          <p:cNvSpPr txBox="1"/>
          <p:nvPr/>
        </p:nvSpPr>
        <p:spPr>
          <a:xfrm>
            <a:off x="5486400" y="2748110"/>
            <a:ext cx="6096000" cy="2246769"/>
          </a:xfrm>
          <a:prstGeom prst="rect">
            <a:avLst/>
          </a:prstGeom>
          <a:noFill/>
        </p:spPr>
        <p:txBody>
          <a:bodyPr wrap="square">
            <a:noAutofit/>
          </a:bodyPr>
          <a:lstStyle/>
          <a:p>
            <a:pPr marL="457200" indent="-457200" rtl="0" eaLnBrk="0" fontAlgn="base" hangingPunct="0">
              <a:spcBef>
                <a:spcPct val="20000"/>
              </a:spcBef>
              <a:spcAft>
                <a:spcPct val="0"/>
              </a:spcAft>
              <a:buFont typeface="+mj-lt"/>
              <a:buAutoNum type="arabicPeriod" startAt="7"/>
            </a:pPr>
            <a:r>
              <a:rPr lang="tr" sz="2000" b="0" i="0" u="none" strike="noStrike">
                <a:latin typeface="Calibri"/>
              </a:rPr>
              <a:t>Şehir içi yük taşımacılığı yönetimi</a:t>
            </a:r>
          </a:p>
          <a:p>
            <a:pPr marL="457200" indent="-457200" rtl="0" eaLnBrk="0" fontAlgn="base" hangingPunct="0">
              <a:spcBef>
                <a:spcPct val="20000"/>
              </a:spcBef>
              <a:spcAft>
                <a:spcPct val="0"/>
              </a:spcAft>
              <a:buFont typeface="+mj-lt"/>
              <a:buAutoNum type="arabicPeriod" startAt="7"/>
            </a:pPr>
            <a:r>
              <a:rPr lang="tr" sz="2000" b="0" i="0" u="none" strike="noStrike">
                <a:latin typeface="Calibri"/>
              </a:rPr>
              <a:t>Herkes için sokak</a:t>
            </a:r>
          </a:p>
          <a:p>
            <a:pPr marL="457200" indent="-457200" rtl="0" eaLnBrk="0" fontAlgn="base" hangingPunct="0">
              <a:spcBef>
                <a:spcPct val="20000"/>
              </a:spcBef>
              <a:spcAft>
                <a:spcPct val="0"/>
              </a:spcAft>
              <a:buFont typeface="+mj-lt"/>
              <a:buAutoNum type="arabicPeriod" startAt="7"/>
            </a:pPr>
            <a:r>
              <a:rPr lang="tr" sz="2000" b="0" i="0" u="none" strike="noStrike">
                <a:latin typeface="Calibri"/>
              </a:rPr>
              <a:t>Aktif hareketliliğin teşviki</a:t>
            </a:r>
          </a:p>
          <a:p>
            <a:pPr marL="457200" indent="-457200" rtl="0" eaLnBrk="0" fontAlgn="base" hangingPunct="0">
              <a:spcBef>
                <a:spcPct val="20000"/>
              </a:spcBef>
              <a:spcAft>
                <a:spcPct val="0"/>
              </a:spcAft>
              <a:buFont typeface="+mj-lt"/>
              <a:buAutoNum type="arabicPeriod" startAt="7"/>
            </a:pPr>
            <a:r>
              <a:rPr lang="tr" sz="2000" b="0" i="0" u="none" strike="noStrike">
                <a:latin typeface="Calibri"/>
              </a:rPr>
              <a:t>Paylaşımlı hareketlilik</a:t>
            </a:r>
          </a:p>
          <a:p>
            <a:pPr marL="457200" indent="-457200" rtl="0" eaLnBrk="0" fontAlgn="base" hangingPunct="0">
              <a:spcBef>
                <a:spcPct val="20000"/>
              </a:spcBef>
              <a:spcAft>
                <a:spcPct val="0"/>
              </a:spcAft>
              <a:buFont typeface="+mj-lt"/>
              <a:buAutoNum type="arabicPeriod" startAt="7"/>
            </a:pPr>
            <a:r>
              <a:rPr lang="tr" sz="2000" b="0" i="0" u="none" strike="noStrike">
                <a:latin typeface="Calibri"/>
              </a:rPr>
              <a:t>Bütünleşik hareketlilik</a:t>
            </a:r>
          </a:p>
          <a:p>
            <a:pPr marL="457200" indent="-457200" rtl="0" eaLnBrk="0" fontAlgn="base" hangingPunct="0">
              <a:spcBef>
                <a:spcPct val="20000"/>
              </a:spcBef>
              <a:spcAft>
                <a:spcPct val="0"/>
              </a:spcAft>
              <a:buFont typeface="+mj-lt"/>
              <a:buAutoNum type="arabicPeriod" startAt="7"/>
            </a:pPr>
            <a:r>
              <a:rPr lang="tr" sz="2000" b="0" i="0" u="none" strike="noStrike">
                <a:latin typeface="Calibri"/>
              </a:rPr>
              <a:t>Bir hak olarak hareketlilik</a:t>
            </a:r>
          </a:p>
        </p:txBody>
      </p:sp>
      <p:grpSp>
        <p:nvGrpSpPr>
          <p:cNvPr id="2" name="Group 1">
            <a:extLst>
              <a:ext uri="{FF2B5EF4-FFF2-40B4-BE49-F238E27FC236}">
                <a16:creationId xmlns:a16="http://schemas.microsoft.com/office/drawing/2014/main" id="{48C6436C-505F-BC74-FC02-BA95F3EE1067}"/>
              </a:ext>
            </a:extLst>
          </p:cNvPr>
          <p:cNvGrpSpPr/>
          <p:nvPr/>
        </p:nvGrpSpPr>
        <p:grpSpPr>
          <a:xfrm>
            <a:off x="9599692" y="2388984"/>
            <a:ext cx="2263188" cy="3526691"/>
            <a:chOff x="9599692" y="2388984"/>
            <a:chExt cx="2766118" cy="4282412"/>
          </a:xfrm>
        </p:grpSpPr>
        <p:sp>
          <p:nvSpPr>
            <p:cNvPr id="3" name="Rectangle 2">
              <a:extLst>
                <a:ext uri="{FF2B5EF4-FFF2-40B4-BE49-F238E27FC236}">
                  <a16:creationId xmlns:a16="http://schemas.microsoft.com/office/drawing/2014/main" id="{16A39938-2230-AEE0-5D0A-2ED3EDF60998}"/>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qr code on a white background&#10;&#10;Description automatically generated">
              <a:extLst>
                <a:ext uri="{FF2B5EF4-FFF2-40B4-BE49-F238E27FC236}">
                  <a16:creationId xmlns:a16="http://schemas.microsoft.com/office/drawing/2014/main" id="{9FEDF7C1-8EA8-EAC9-2417-0E7082FD946E}"/>
                </a:ext>
              </a:extLst>
            </p:cNvPr>
            <p:cNvPicPr>
              <a:picLocks noChangeAspect="1"/>
            </p:cNvPicPr>
            <p:nvPr/>
          </p:nvPicPr>
          <p:blipFill>
            <a:blip r:embed="rId2"/>
            <a:stretch>
              <a:fillRect/>
            </a:stretch>
          </p:blipFill>
          <p:spPr>
            <a:xfrm>
              <a:off x="9770189" y="4037656"/>
              <a:ext cx="2438399" cy="2438400"/>
            </a:xfrm>
            <a:prstGeom prst="rect">
              <a:avLst/>
            </a:prstGeom>
          </p:spPr>
        </p:pic>
        <p:sp>
          <p:nvSpPr>
            <p:cNvPr id="7" name="TextBox 4">
              <a:extLst>
                <a:ext uri="{FF2B5EF4-FFF2-40B4-BE49-F238E27FC236}">
                  <a16:creationId xmlns:a16="http://schemas.microsoft.com/office/drawing/2014/main" id="{572A11B4-BA88-C371-9DB5-8D1A5EEBB0FA}"/>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Slido.com</a:t>
              </a:r>
              <a:br>
                <a:rPr lang="en-US" sz="2800" dirty="0">
                  <a:solidFill>
                    <a:srgbClr val="0070C0"/>
                  </a:solidFill>
                </a:rPr>
              </a:br>
              <a:r>
                <a:rPr lang="en-US" sz="2800" dirty="0">
                  <a:solidFill>
                    <a:srgbClr val="0070C0"/>
                  </a:solidFill>
                </a:rPr>
                <a:t># </a:t>
              </a:r>
              <a:r>
                <a:rPr lang="en-US" sz="2800" b="1" dirty="0">
                  <a:solidFill>
                    <a:srgbClr val="0070C0"/>
                  </a:solidFill>
                </a:rPr>
                <a:t>1075213</a:t>
              </a:r>
            </a:p>
            <a:p>
              <a:pPr algn="ctr"/>
              <a:r>
                <a:rPr lang="en-US" sz="2800" b="1" dirty="0">
                  <a:cs typeface="Calibri"/>
                </a:rPr>
                <a:t>or</a:t>
              </a:r>
            </a:p>
          </p:txBody>
        </p:sp>
      </p:grpSp>
    </p:spTree>
    <p:extLst>
      <p:ext uri="{BB962C8B-B14F-4D97-AF65-F5344CB8AC3E}">
        <p14:creationId xmlns:p14="http://schemas.microsoft.com/office/powerpoint/2010/main" val="156588860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7B13E412-31DE-2C51-1B13-43716DB2586D}"/>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a:cs typeface="Poppins"/>
              </a:rPr>
              <a:t>Neden toplu taşıma araçlarından bahsediyoruz?</a:t>
            </a:r>
            <a:endParaRPr kumimoji="0" lang="en-US" sz="3200" b="1" i="0" u="none" strike="noStrike" kern="1200" cap="none" spc="0" normalizeH="0" baseline="0" noProof="0">
              <a:ln>
                <a:noFill/>
              </a:ln>
              <a:solidFill>
                <a:prstClr val="black"/>
              </a:solidFill>
              <a:effectLst/>
              <a:uLnTx/>
              <a:uFillTx/>
              <a:latin typeface="Calibri"/>
              <a:cs typeface="Arial"/>
            </a:endParaRPr>
          </a:p>
        </p:txBody>
      </p:sp>
      <p:sp>
        <p:nvSpPr>
          <p:cNvPr id="3" name="Content Placeholder 2">
            <a:extLst>
              <a:ext uri="{FF2B5EF4-FFF2-40B4-BE49-F238E27FC236}">
                <a16:creationId xmlns:a16="http://schemas.microsoft.com/office/drawing/2014/main" id="{A1D57678-E1C0-ED14-7F10-0AF52B5142A2}"/>
              </a:ext>
            </a:extLst>
          </p:cNvPr>
          <p:cNvSpPr>
            <a:spLocks noGrp="1"/>
          </p:cNvSpPr>
          <p:nvPr>
            <p:ph idx="1"/>
          </p:nvPr>
        </p:nvSpPr>
        <p:spPr>
          <a:xfrm>
            <a:off x="609600" y="1939635"/>
            <a:ext cx="10972800" cy="4232709"/>
          </a:xfrm>
        </p:spPr>
        <p:txBody>
          <a:bodyPr>
            <a:noAutofit/>
          </a:bodyPr>
          <a:lstStyle/>
          <a:p>
            <a:pPr marL="0" indent="0" rtl="0">
              <a:buNone/>
            </a:pPr>
            <a:r>
              <a:rPr lang="tr" sz="2200" b="1" i="0" u="none" strike="noStrike">
                <a:highlight>
                  <a:srgbClr val="000000">
                    <a:alpha val="0"/>
                  </a:srgbClr>
                </a:highlight>
                <a:latin typeface="Calibri"/>
              </a:rPr>
              <a:t>Toplu taşıma </a:t>
            </a:r>
            <a:r>
              <a:rPr lang="tr" sz="2200" b="1" i="0" u="none" strike="noStrike">
                <a:solidFill>
                  <a:srgbClr val="0070C0"/>
                </a:solidFill>
                <a:highlight>
                  <a:srgbClr val="000000">
                    <a:alpha val="0"/>
                  </a:srgbClr>
                </a:highlight>
                <a:latin typeface="Calibri"/>
              </a:rPr>
              <a:t> kamu yararına bir hizmettir</a:t>
            </a:r>
            <a:r>
              <a:rPr lang="tr" sz="2200" b="0" i="0" u="none" strike="noStrike">
                <a:solidFill>
                  <a:srgbClr val="0070C0"/>
                </a:solidFill>
                <a:highlight>
                  <a:srgbClr val="000000">
                    <a:alpha val="0"/>
                  </a:srgbClr>
                </a:highlight>
                <a:latin typeface="Calibri"/>
              </a:rPr>
              <a:t>. </a:t>
            </a:r>
            <a:r>
              <a:rPr lang="tr" sz="2200" b="0" i="0" u="none" strike="noStrike">
                <a:highlight>
                  <a:srgbClr val="000000">
                    <a:alpha val="0"/>
                  </a:srgbClr>
                </a:highlight>
                <a:latin typeface="Calibri"/>
              </a:rPr>
              <a:t>Toplu taşıma, vatandaşlar için olmazsa olmaz bir hizmettir* ve aşağıdaki konularda fayda sağlar</a:t>
            </a:r>
            <a:endParaRPr lang="en-GB" sz="2200"/>
          </a:p>
        </p:txBody>
      </p:sp>
      <p:sp>
        <p:nvSpPr>
          <p:cNvPr id="5" name="TextBox 4">
            <a:extLst>
              <a:ext uri="{FF2B5EF4-FFF2-40B4-BE49-F238E27FC236}">
                <a16:creationId xmlns:a16="http://schemas.microsoft.com/office/drawing/2014/main" id="{FCFEAF17-7EFA-494C-9C70-F28089E838F3}"/>
              </a:ext>
            </a:extLst>
          </p:cNvPr>
          <p:cNvSpPr txBox="1"/>
          <p:nvPr/>
        </p:nvSpPr>
        <p:spPr>
          <a:xfrm>
            <a:off x="321890" y="5710679"/>
            <a:ext cx="11260510" cy="461665"/>
          </a:xfrm>
          <a:prstGeom prst="rect">
            <a:avLst/>
          </a:prstGeom>
          <a:no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dirty="0">
                <a:solidFill>
                  <a:srgbClr val="000000"/>
                </a:solidFill>
                <a:highlight>
                  <a:srgbClr val="000000">
                    <a:alpha val="0"/>
                  </a:srgbClr>
                </a:highlight>
                <a:uLnTx/>
                <a:uFillTx/>
                <a:latin typeface="Calibri"/>
                <a:cs typeface="Arial"/>
              </a:rPr>
              <a:t>Avrupa Sosyal Haklar Sözleşmesi ilkelerine göre - 20</a:t>
            </a:r>
            <a:r>
              <a:rPr kumimoji="0" lang="tr" sz="1200" b="0" i="0" u="none" strike="noStrike" kern="1200" cap="none" spc="0" normalizeH="0" baseline="30000" noProof="0" dirty="0">
                <a:solidFill>
                  <a:srgbClr val="000000"/>
                </a:solidFill>
                <a:highlight>
                  <a:srgbClr val="000000">
                    <a:alpha val="0"/>
                  </a:srgbClr>
                </a:highlight>
                <a:uLnTx/>
                <a:uFillTx/>
                <a:latin typeface="Calibri"/>
                <a:cs typeface="Arial"/>
              </a:rPr>
              <a:t>1</a:t>
            </a:r>
            <a:br>
              <a:rPr kumimoji="0" lang="tr" sz="1200" b="0" i="0" u="none" strike="noStrike" kern="1200" cap="none" spc="0" normalizeH="0" baseline="30000" noProof="0" dirty="0">
                <a:solidFill>
                  <a:srgbClr val="000000"/>
                </a:solidFill>
                <a:highlight>
                  <a:srgbClr val="000000">
                    <a:alpha val="0"/>
                  </a:srgbClr>
                </a:highlight>
                <a:uLnTx/>
                <a:uFillTx/>
                <a:latin typeface="Calibri"/>
                <a:cs typeface="Arial"/>
              </a:rPr>
            </a:br>
            <a:r>
              <a:rPr kumimoji="0" lang="tr" sz="1200" b="0" i="0" u="none" strike="noStrike" kern="1200" cap="none" spc="0" normalizeH="0" baseline="30000" noProof="0" dirty="0">
                <a:solidFill>
                  <a:srgbClr val="000000"/>
                </a:solidFill>
                <a:highlight>
                  <a:srgbClr val="000000">
                    <a:alpha val="0"/>
                  </a:srgbClr>
                </a:highlight>
                <a:uLnTx/>
                <a:uFillTx/>
                <a:latin typeface="Calibri"/>
                <a:cs typeface="Arial"/>
              </a:rPr>
              <a:t>1</a:t>
            </a:r>
            <a:r>
              <a:rPr kumimoji="0" lang="tr" sz="1200" b="0" i="0" u="none" strike="noStrike" kern="1200" cap="none" spc="0" normalizeH="0" baseline="0" noProof="0" dirty="0">
                <a:solidFill>
                  <a:srgbClr val="000000"/>
                </a:solidFill>
                <a:highlight>
                  <a:srgbClr val="000000">
                    <a:alpha val="0"/>
                  </a:srgbClr>
                </a:highlight>
                <a:uLnTx/>
                <a:uFillTx/>
                <a:latin typeface="Calibri"/>
                <a:cs typeface="Arial"/>
              </a:rPr>
              <a:t> </a:t>
            </a:r>
            <a:r>
              <a:rPr kumimoji="0" lang="tr" sz="1000" b="0" i="0" u="none" strike="noStrike" kern="1200" cap="none" spc="0" normalizeH="0" baseline="0" noProof="0" dirty="0">
                <a:solidFill>
                  <a:srgbClr val="000000"/>
                </a:solidFill>
                <a:highlight>
                  <a:srgbClr val="000000">
                    <a:alpha val="0"/>
                  </a:srgbClr>
                </a:highlight>
                <a:uLnTx/>
                <a:uFillTx/>
                <a:latin typeface="Calibri"/>
                <a:cs typeface="Arial"/>
              </a:rPr>
              <a:t>https://ec.europa.eu/info/strategy/priorities-2019-2024/economyworks-people/jobs-growth-and-investment/european-pillar-socialrights/european-pillar-social-rights-20-principles_en </a:t>
            </a:r>
            <a:endParaRPr kumimoji="0" lang="en-GB" sz="1200" b="0" i="0" u="none" strike="noStrike" kern="1200" cap="none" spc="0" normalizeH="0" baseline="0" noProof="0" dirty="0">
              <a:ln>
                <a:noFill/>
              </a:ln>
              <a:solidFill>
                <a:prstClr val="black"/>
              </a:solidFill>
              <a:effectLst/>
              <a:uLnTx/>
              <a:uFillTx/>
              <a:latin typeface="Calibri"/>
              <a:cs typeface="Arial"/>
            </a:endParaRPr>
          </a:p>
        </p:txBody>
      </p:sp>
      <p:grpSp>
        <p:nvGrpSpPr>
          <p:cNvPr id="18" name="Group 17">
            <a:extLst>
              <a:ext uri="{FF2B5EF4-FFF2-40B4-BE49-F238E27FC236}">
                <a16:creationId xmlns:a16="http://schemas.microsoft.com/office/drawing/2014/main" id="{818011DC-0C08-CB3C-E231-2144F66BC789}"/>
              </a:ext>
            </a:extLst>
          </p:cNvPr>
          <p:cNvGrpSpPr/>
          <p:nvPr/>
        </p:nvGrpSpPr>
        <p:grpSpPr>
          <a:xfrm>
            <a:off x="925988" y="2696286"/>
            <a:ext cx="3198046" cy="2931051"/>
            <a:chOff x="951435" y="2350163"/>
            <a:chExt cx="3628564" cy="3370334"/>
          </a:xfrm>
        </p:grpSpPr>
        <p:sp>
          <p:nvSpPr>
            <p:cNvPr id="6" name="Rectangle: Rounded Corners 5">
              <a:extLst>
                <a:ext uri="{FF2B5EF4-FFF2-40B4-BE49-F238E27FC236}">
                  <a16:creationId xmlns:a16="http://schemas.microsoft.com/office/drawing/2014/main" id="{DA0AEF78-526C-314C-D06B-0BA36FAE877B}"/>
                </a:ext>
              </a:extLst>
            </p:cNvPr>
            <p:cNvSpPr/>
            <p:nvPr/>
          </p:nvSpPr>
          <p:spPr>
            <a:xfrm>
              <a:off x="951438" y="2350163"/>
              <a:ext cx="3269581" cy="446276"/>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Ulaşım verimliliği</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7" name="Rectangle: Rounded Corners 6">
              <a:extLst>
                <a:ext uri="{FF2B5EF4-FFF2-40B4-BE49-F238E27FC236}">
                  <a16:creationId xmlns:a16="http://schemas.microsoft.com/office/drawing/2014/main" id="{A7B9C3C3-F8A3-A103-0013-ABB17B73B96E}"/>
                </a:ext>
              </a:extLst>
            </p:cNvPr>
            <p:cNvSpPr/>
            <p:nvPr/>
          </p:nvSpPr>
          <p:spPr>
            <a:xfrm>
              <a:off x="951437" y="2900990"/>
              <a:ext cx="3269581" cy="446276"/>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Kirliliğin azaltılması</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8" name="Rectangle: Rounded Corners 7">
              <a:extLst>
                <a:ext uri="{FF2B5EF4-FFF2-40B4-BE49-F238E27FC236}">
                  <a16:creationId xmlns:a16="http://schemas.microsoft.com/office/drawing/2014/main" id="{22B6AE12-1733-E150-0AF1-AF15C3C13935}"/>
                </a:ext>
              </a:extLst>
            </p:cNvPr>
            <p:cNvSpPr/>
            <p:nvPr/>
          </p:nvSpPr>
          <p:spPr>
            <a:xfrm>
              <a:off x="951437" y="3451817"/>
              <a:ext cx="3269581" cy="446276"/>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Yerel ve ulusal ekonomi</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9" name="Rectangle: Rounded Corners 8">
              <a:extLst>
                <a:ext uri="{FF2B5EF4-FFF2-40B4-BE49-F238E27FC236}">
                  <a16:creationId xmlns:a16="http://schemas.microsoft.com/office/drawing/2014/main" id="{6DF391DB-7E4F-49D2-C9CB-411585D97AB9}"/>
                </a:ext>
              </a:extLst>
            </p:cNvPr>
            <p:cNvSpPr/>
            <p:nvPr/>
          </p:nvSpPr>
          <p:spPr>
            <a:xfrm>
              <a:off x="951436" y="4002644"/>
              <a:ext cx="3269581" cy="446276"/>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Bölgesel erişilebilirlik</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10" name="Rectangle: Rounded Corners 9">
              <a:extLst>
                <a:ext uri="{FF2B5EF4-FFF2-40B4-BE49-F238E27FC236}">
                  <a16:creationId xmlns:a16="http://schemas.microsoft.com/office/drawing/2014/main" id="{23D3730D-4387-F6E5-6080-F684C1CAC206}"/>
                </a:ext>
              </a:extLst>
            </p:cNvPr>
            <p:cNvSpPr/>
            <p:nvPr/>
          </p:nvSpPr>
          <p:spPr>
            <a:xfrm>
              <a:off x="951436" y="4553471"/>
              <a:ext cx="3269581" cy="446276"/>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Sosyal kapsayıcılık</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11" name="Rectangle: Rounded Corners 10">
              <a:extLst>
                <a:ext uri="{FF2B5EF4-FFF2-40B4-BE49-F238E27FC236}">
                  <a16:creationId xmlns:a16="http://schemas.microsoft.com/office/drawing/2014/main" id="{03B0A008-C9E4-93F0-EAEC-157894A81DEF}"/>
                </a:ext>
              </a:extLst>
            </p:cNvPr>
            <p:cNvSpPr/>
            <p:nvPr/>
          </p:nvSpPr>
          <p:spPr>
            <a:xfrm>
              <a:off x="951435" y="5104298"/>
              <a:ext cx="3628564" cy="616199"/>
            </a:xfrm>
            <a:prstGeom prst="round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dirty="0">
                  <a:solidFill>
                    <a:srgbClr val="FFFFFF"/>
                  </a:solidFill>
                  <a:highlight>
                    <a:srgbClr val="000000">
                      <a:alpha val="0"/>
                    </a:srgbClr>
                  </a:highlight>
                  <a:uLnTx/>
                  <a:uFillTx/>
                  <a:latin typeface="Calibri"/>
                  <a:ea typeface="+mn-ea"/>
                  <a:cs typeface="Arial"/>
                </a:rPr>
                <a:t>Kent çevresi ile kırsal alanlar arasında bir bağlantı noktasıdır</a:t>
              </a:r>
              <a:endParaRPr kumimoji="0" lang="en-GB" sz="1800" b="0" i="0" u="none" strike="noStrike" kern="0" cap="none" spc="0" normalizeH="0" baseline="0" noProof="0" dirty="0">
                <a:ln>
                  <a:noFill/>
                </a:ln>
                <a:solidFill>
                  <a:prstClr val="white"/>
                </a:solidFill>
                <a:effectLst/>
                <a:uLnTx/>
                <a:uFillTx/>
                <a:latin typeface="Calibri"/>
                <a:ea typeface="+mn-ea"/>
                <a:cs typeface="Arial"/>
              </a:endParaRPr>
            </a:p>
          </p:txBody>
        </p:sp>
      </p:grpSp>
      <p:sp>
        <p:nvSpPr>
          <p:cNvPr id="17" name="TextBox 16">
            <a:extLst>
              <a:ext uri="{FF2B5EF4-FFF2-40B4-BE49-F238E27FC236}">
                <a16:creationId xmlns:a16="http://schemas.microsoft.com/office/drawing/2014/main" id="{FAA2DFB7-EB21-3D9A-7428-35C7360E0234}"/>
              </a:ext>
            </a:extLst>
          </p:cNvPr>
          <p:cNvSpPr txBox="1"/>
          <p:nvPr/>
        </p:nvSpPr>
        <p:spPr>
          <a:xfrm>
            <a:off x="7518411" y="2832263"/>
            <a:ext cx="3736111" cy="2062103"/>
          </a:xfrm>
          <a:prstGeom prst="rect">
            <a:avLst/>
          </a:prstGeom>
          <a:noFill/>
        </p:spPr>
        <p:txBody>
          <a:bodyPr wrap="square">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a:solidFill>
                  <a:srgbClr val="0070C0"/>
                </a:solidFill>
                <a:highlight>
                  <a:srgbClr val="000000">
                    <a:alpha val="0"/>
                  </a:srgbClr>
                </a:highlight>
                <a:uLnTx/>
                <a:uFillTx/>
                <a:latin typeface="Calibri"/>
                <a:cs typeface="Arial"/>
              </a:rPr>
              <a:t>Geleceğin şehirleri </a:t>
            </a:r>
          </a:p>
          <a:p>
            <a:pPr marL="0" marR="0" lvl="0" indent="0" algn="just"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erişilebilir, güvenli, emniyetli, uygun fiyatlı, güvenilir ve </a:t>
            </a:r>
            <a:r>
              <a:rPr kumimoji="0" lang="tr" sz="1800" b="0" i="0" u="sng" strike="noStrike" kern="1200" cap="none" spc="0" normalizeH="0" baseline="0" noProof="0">
                <a:solidFill>
                  <a:srgbClr val="000000"/>
                </a:solidFill>
                <a:highlight>
                  <a:srgbClr val="000000">
                    <a:alpha val="0"/>
                  </a:srgbClr>
                </a:highlight>
                <a:uLnTx/>
                <a:uFillTx/>
                <a:latin typeface="Calibri"/>
                <a:cs typeface="Arial"/>
              </a:rPr>
              <a:t>aksaklıklara karşı dirençli</a:t>
            </a:r>
            <a:r>
              <a:rPr kumimoji="0" lang="tr" sz="1800" b="1" i="0" u="none" strike="noStrike" kern="1200" cap="none" spc="0" normalizeH="0" baseline="0" noProof="0">
                <a:solidFill>
                  <a:srgbClr val="000000"/>
                </a:solidFill>
                <a:highlight>
                  <a:srgbClr val="000000">
                    <a:alpha val="0"/>
                  </a:srgbClr>
                </a:highlight>
                <a:uLnTx/>
                <a:uFillTx/>
                <a:latin typeface="Calibri"/>
                <a:cs typeface="Arial"/>
              </a:rPr>
              <a:t> bir toplu taşıma sisteminin belkemiği olacaktır.</a:t>
            </a: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 Aynı zamanda kentsel düğümler arasındaki etkin toplu taşıma bağlantılarına da bağlı kalacaktır.</a:t>
            </a:r>
          </a:p>
        </p:txBody>
      </p:sp>
      <p:sp>
        <p:nvSpPr>
          <p:cNvPr id="19" name="Arrow: Right 18">
            <a:extLst>
              <a:ext uri="{FF2B5EF4-FFF2-40B4-BE49-F238E27FC236}">
                <a16:creationId xmlns:a16="http://schemas.microsoft.com/office/drawing/2014/main" id="{326AFF67-26BE-40AF-8C82-4CCE239291A0}"/>
              </a:ext>
            </a:extLst>
          </p:cNvPr>
          <p:cNvSpPr/>
          <p:nvPr/>
        </p:nvSpPr>
        <p:spPr>
          <a:xfrm>
            <a:off x="4124034" y="3407618"/>
            <a:ext cx="424872" cy="1047602"/>
          </a:xfrm>
          <a:prstGeom prst="rightArrow">
            <a:avLst>
              <a:gd name="adj1" fmla="val 50000"/>
              <a:gd name="adj2" fmla="val 73913"/>
            </a:avLst>
          </a:prstGeom>
          <a:noFill/>
          <a:ln>
            <a:solidFill>
              <a:srgbClr val="2FAF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sp>
        <p:nvSpPr>
          <p:cNvPr id="20" name="Arrow: Right 19">
            <a:extLst>
              <a:ext uri="{FF2B5EF4-FFF2-40B4-BE49-F238E27FC236}">
                <a16:creationId xmlns:a16="http://schemas.microsoft.com/office/drawing/2014/main" id="{AD88138F-F5C1-71C3-2072-846D8DD12A7B}"/>
              </a:ext>
            </a:extLst>
          </p:cNvPr>
          <p:cNvSpPr/>
          <p:nvPr/>
        </p:nvSpPr>
        <p:spPr>
          <a:xfrm>
            <a:off x="6918041" y="3427188"/>
            <a:ext cx="424872" cy="1047602"/>
          </a:xfrm>
          <a:prstGeom prst="rightArrow">
            <a:avLst>
              <a:gd name="adj1" fmla="val 50000"/>
              <a:gd name="adj2" fmla="val 73913"/>
            </a:avLst>
          </a:prstGeom>
          <a:noFill/>
          <a:ln>
            <a:solidFill>
              <a:srgbClr val="2FAF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sp>
        <p:nvSpPr>
          <p:cNvPr id="21" name="Oval 20">
            <a:extLst>
              <a:ext uri="{FF2B5EF4-FFF2-40B4-BE49-F238E27FC236}">
                <a16:creationId xmlns:a16="http://schemas.microsoft.com/office/drawing/2014/main" id="{40FD49EC-A050-B3DF-4B9B-ECC5AA8F7A3E}"/>
              </a:ext>
            </a:extLst>
          </p:cNvPr>
          <p:cNvSpPr/>
          <p:nvPr/>
        </p:nvSpPr>
        <p:spPr>
          <a:xfrm>
            <a:off x="4724405" y="2976025"/>
            <a:ext cx="1893454" cy="184759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3600" b="1" i="1" u="none" strike="noStrike" kern="1200" cap="none" spc="0" normalizeH="0" baseline="0" noProof="0">
                <a:solidFill>
                  <a:srgbClr val="FFFFFF"/>
                </a:solidFill>
                <a:highlight>
                  <a:srgbClr val="000000">
                    <a:alpha val="0"/>
                  </a:srgbClr>
                </a:highlight>
                <a:uLnTx/>
                <a:uFillTx/>
                <a:latin typeface="Calibri"/>
                <a:cs typeface="Arial"/>
              </a:rPr>
              <a:t>SKUp</a:t>
            </a:r>
          </a:p>
        </p:txBody>
      </p:sp>
    </p:spTree>
    <p:extLst>
      <p:ext uri="{BB962C8B-B14F-4D97-AF65-F5344CB8AC3E}">
        <p14:creationId xmlns:p14="http://schemas.microsoft.com/office/powerpoint/2010/main" val="274827611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7B13E412-31DE-2C51-1B13-43716DB2586D}"/>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a:cs typeface="Poppins"/>
              </a:rPr>
              <a:t>Neden toplu taşıma araçlarından bahsediyoruz?</a:t>
            </a:r>
            <a:endParaRPr kumimoji="0" lang="en-US" sz="3200" b="1" i="0" u="none" strike="noStrike" kern="1200" cap="none" spc="0" normalizeH="0" baseline="0" noProof="0">
              <a:ln>
                <a:noFill/>
              </a:ln>
              <a:solidFill>
                <a:prstClr val="black"/>
              </a:solidFill>
              <a:effectLst/>
              <a:uLnTx/>
              <a:uFillTx/>
              <a:latin typeface="Calibri"/>
              <a:cs typeface="Arial"/>
            </a:endParaRPr>
          </a:p>
        </p:txBody>
      </p:sp>
      <p:sp>
        <p:nvSpPr>
          <p:cNvPr id="3" name="Content Placeholder 2">
            <a:extLst>
              <a:ext uri="{FF2B5EF4-FFF2-40B4-BE49-F238E27FC236}">
                <a16:creationId xmlns:a16="http://schemas.microsoft.com/office/drawing/2014/main" id="{A1D57678-E1C0-ED14-7F10-0AF52B5142A2}"/>
              </a:ext>
            </a:extLst>
          </p:cNvPr>
          <p:cNvSpPr>
            <a:spLocks noGrp="1"/>
          </p:cNvSpPr>
          <p:nvPr>
            <p:ph idx="1"/>
          </p:nvPr>
        </p:nvSpPr>
        <p:spPr>
          <a:xfrm>
            <a:off x="609600" y="1896177"/>
            <a:ext cx="11178411" cy="4382045"/>
          </a:xfrm>
        </p:spPr>
        <p:txBody>
          <a:bodyPr>
            <a:noAutofit/>
          </a:bodyPr>
          <a:lstStyle/>
          <a:p>
            <a:pPr marL="0" indent="0" rtl="0">
              <a:buNone/>
            </a:pPr>
            <a:r>
              <a:rPr lang="tr" sz="2200" b="0" i="0" u="none" strike="noStrike">
                <a:highlight>
                  <a:srgbClr val="000000">
                    <a:alpha val="0"/>
                  </a:srgbClr>
                </a:highlight>
                <a:latin typeface="Calibri"/>
              </a:rPr>
              <a:t>Toplu taşıma planlamasına yönelik önceki kapasite geliştirme etkinliklerinden elde edilen veriler:</a:t>
            </a:r>
          </a:p>
        </p:txBody>
      </p:sp>
      <p:grpSp>
        <p:nvGrpSpPr>
          <p:cNvPr id="45" name="Group 44">
            <a:extLst>
              <a:ext uri="{FF2B5EF4-FFF2-40B4-BE49-F238E27FC236}">
                <a16:creationId xmlns:a16="http://schemas.microsoft.com/office/drawing/2014/main" id="{A4D4CC36-2A52-FD35-A029-9F6EC36E3D5A}"/>
              </a:ext>
            </a:extLst>
          </p:cNvPr>
          <p:cNvGrpSpPr/>
          <p:nvPr/>
        </p:nvGrpSpPr>
        <p:grpSpPr>
          <a:xfrm>
            <a:off x="279991" y="2517428"/>
            <a:ext cx="11607209" cy="3927763"/>
            <a:chOff x="279991" y="2397354"/>
            <a:chExt cx="11607209" cy="3927763"/>
          </a:xfrm>
        </p:grpSpPr>
        <p:sp>
          <p:nvSpPr>
            <p:cNvPr id="23" name="Rectangle: Rounded Corners 22">
              <a:extLst>
                <a:ext uri="{FF2B5EF4-FFF2-40B4-BE49-F238E27FC236}">
                  <a16:creationId xmlns:a16="http://schemas.microsoft.com/office/drawing/2014/main" id="{4A42722A-EF76-5848-C7D8-7F8252FD5E5D}"/>
                </a:ext>
              </a:extLst>
            </p:cNvPr>
            <p:cNvSpPr/>
            <p:nvPr/>
          </p:nvSpPr>
          <p:spPr>
            <a:xfrm>
              <a:off x="279991" y="2397354"/>
              <a:ext cx="4470400" cy="4517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SKUp Öz Değerlendirme Anketi (TW1)</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29" name="Rectangle: Rounded Corners 28">
              <a:extLst>
                <a:ext uri="{FF2B5EF4-FFF2-40B4-BE49-F238E27FC236}">
                  <a16:creationId xmlns:a16="http://schemas.microsoft.com/office/drawing/2014/main" id="{B020F039-1855-DCC7-B5C8-8E809234D618}"/>
                </a:ext>
              </a:extLst>
            </p:cNvPr>
            <p:cNvSpPr/>
            <p:nvPr/>
          </p:nvSpPr>
          <p:spPr>
            <a:xfrm>
              <a:off x="4969170" y="2400564"/>
              <a:ext cx="3177306" cy="4517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highlight>
                    <a:srgbClr val="000000">
                      <a:alpha val="0"/>
                    </a:srgbClr>
                  </a:highlight>
                  <a:uLnTx/>
                  <a:uFillTx/>
                  <a:latin typeface="Calibri"/>
                  <a:ea typeface="+mn-ea"/>
                  <a:cs typeface="Arial"/>
                </a:rPr>
                <a:t>Ankara Vizyonu (TM2)</a:t>
              </a:r>
              <a:endParaRPr kumimoji="0" lang="en-GB" sz="1800" b="0" i="0" u="none" strike="noStrike" kern="0" cap="none" spc="0" normalizeH="0" baseline="0" noProof="0">
                <a:ln>
                  <a:noFill/>
                </a:ln>
                <a:solidFill>
                  <a:prstClr val="white"/>
                </a:solidFill>
                <a:effectLst/>
                <a:uLnTx/>
                <a:uFillTx/>
                <a:latin typeface="Calibri"/>
                <a:ea typeface="+mn-ea"/>
                <a:cs typeface="Arial"/>
              </a:endParaRPr>
            </a:p>
          </p:txBody>
        </p:sp>
        <p:sp>
          <p:nvSpPr>
            <p:cNvPr id="30" name="Rectangle: Rounded Corners 29">
              <a:extLst>
                <a:ext uri="{FF2B5EF4-FFF2-40B4-BE49-F238E27FC236}">
                  <a16:creationId xmlns:a16="http://schemas.microsoft.com/office/drawing/2014/main" id="{51EAE5C6-C9AB-29E2-8191-A9D697C5A7DB}"/>
                </a:ext>
              </a:extLst>
            </p:cNvPr>
            <p:cNvSpPr/>
            <p:nvPr/>
          </p:nvSpPr>
          <p:spPr>
            <a:xfrm>
              <a:off x="8358918" y="2397354"/>
              <a:ext cx="3528282" cy="4517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600" b="1" i="0" u="none" strike="noStrike" kern="0" cap="none" spc="0" normalizeH="0" baseline="0" noProof="0">
                  <a:solidFill>
                    <a:srgbClr val="FFFFFF"/>
                  </a:solidFill>
                  <a:highlight>
                    <a:srgbClr val="000000">
                      <a:alpha val="0"/>
                    </a:srgbClr>
                  </a:highlight>
                  <a:uLnTx/>
                  <a:uFillTx/>
                  <a:latin typeface="Calibri"/>
                  <a:ea typeface="+mn-ea"/>
                  <a:cs typeface="Arial"/>
                </a:rPr>
                <a:t>Ankara için gelecek senaryoları (TW2)</a:t>
              </a:r>
              <a:endParaRPr kumimoji="0" lang="en-GB" sz="1600" b="0" i="0" u="none" strike="noStrike" kern="0" cap="none" spc="0" normalizeH="0" baseline="0" noProof="0">
                <a:ln>
                  <a:noFill/>
                </a:ln>
                <a:solidFill>
                  <a:prstClr val="white"/>
                </a:solidFill>
                <a:effectLst/>
                <a:uLnTx/>
                <a:uFillTx/>
                <a:latin typeface="Calibri"/>
                <a:ea typeface="+mn-ea"/>
                <a:cs typeface="Arial"/>
              </a:endParaRPr>
            </a:p>
          </p:txBody>
        </p:sp>
        <p:sp>
          <p:nvSpPr>
            <p:cNvPr id="36" name="TextBox 35">
              <a:extLst>
                <a:ext uri="{FF2B5EF4-FFF2-40B4-BE49-F238E27FC236}">
                  <a16:creationId xmlns:a16="http://schemas.microsoft.com/office/drawing/2014/main" id="{F8434C13-821D-93E2-72CE-8873AF737B8C}"/>
                </a:ext>
              </a:extLst>
            </p:cNvPr>
            <p:cNvSpPr txBox="1"/>
            <p:nvPr/>
          </p:nvSpPr>
          <p:spPr>
            <a:xfrm>
              <a:off x="375792" y="2939575"/>
              <a:ext cx="4291471" cy="2523768"/>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120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Ankete verilen yanıtlar aşağıdaki gibidir:</a:t>
              </a:r>
              <a:endParaRPr kumimoji="0" lang="tr-TR" sz="1600" b="0" i="0" u="none" strike="noStrike" kern="1200" cap="none" spc="0" normalizeH="0" baseline="0" noProof="0">
                <a:ln>
                  <a:noFill/>
                </a:ln>
                <a:solidFill>
                  <a:prstClr val="black"/>
                </a:solidFill>
                <a:effectLst/>
                <a:highlight>
                  <a:srgbClr val="000000">
                    <a:alpha val="0"/>
                  </a:srgbClr>
                </a:highlight>
                <a:uLnTx/>
                <a:uFillTx/>
                <a:latin typeface="Calibri"/>
                <a:cs typeface="Arial"/>
              </a:endParaRPr>
            </a:p>
            <a:p>
              <a:pPr marL="0" marR="0" lvl="0" indent="0" algn="just" defTabSz="914400" rtl="0" eaLnBrk="1" fontAlgn="auto" latinLnBrk="0" hangingPunct="1">
                <a:lnSpc>
                  <a:spcPct val="100000"/>
                </a:lnSpc>
                <a:spcBef>
                  <a:spcPts val="1200"/>
                </a:spcBef>
                <a:spcAft>
                  <a:spcPct val="0"/>
                </a:spcAft>
                <a:buClrTx/>
                <a:buSzTx/>
                <a:buFontTx/>
                <a:buNone/>
                <a:defRPr/>
              </a:pPr>
              <a:r>
                <a:rPr kumimoji="0" lang="tr" sz="1600" b="0" i="0" u="none" strike="noStrike" kern="1200" cap="none" spc="0" normalizeH="0" baseline="0" noProof="0">
                  <a:solidFill>
                    <a:srgbClr val="FF0000"/>
                  </a:solidFill>
                  <a:highlight>
                    <a:srgbClr val="000000">
                      <a:alpha val="0"/>
                    </a:srgbClr>
                  </a:highlight>
                  <a:uLnTx/>
                  <a:uFillTx/>
                  <a:latin typeface="Calibri"/>
                  <a:cs typeface="Arial"/>
                </a:rPr>
                <a:t>Toplu taşıma sorunları </a:t>
              </a: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son 3 yılda ele alınan sorunlar arasında yer almaktadır.</a:t>
              </a:r>
            </a:p>
            <a:p>
              <a:pPr marL="0" marR="0" lvl="0" indent="0" algn="just" defTabSz="914400" rtl="0" eaLnBrk="1" fontAlgn="auto" latinLnBrk="0" hangingPunct="1">
                <a:lnSpc>
                  <a:spcPct val="100000"/>
                </a:lnSpc>
                <a:spcBef>
                  <a:spcPts val="120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Geçtiğimiz yıl toplu taşıma tedbirleri</a:t>
              </a:r>
              <a:r>
                <a:rPr kumimoji="0" lang="tr" sz="1600" b="0" i="0" u="none" strike="noStrike" kern="1200" cap="none" spc="0" normalizeH="0" baseline="0" noProof="0">
                  <a:solidFill>
                    <a:srgbClr val="FF0000"/>
                  </a:solidFill>
                  <a:highlight>
                    <a:srgbClr val="000000">
                      <a:alpha val="0"/>
                    </a:srgbClr>
                  </a:highlight>
                  <a:uLnTx/>
                  <a:uFillTx/>
                  <a:latin typeface="Calibri"/>
                  <a:cs typeface="Arial"/>
                </a:rPr>
                <a:t> sadece orta düzeyde uygulanmıştır</a:t>
              </a:r>
              <a:endParaRPr kumimoji="0" lang="tr" sz="1600" b="0" i="0" u="none" strike="noStrike" kern="1200" cap="none" spc="0" normalizeH="0" baseline="0" noProof="0">
                <a:ln>
                  <a:noFill/>
                </a:ln>
                <a:solidFill>
                  <a:srgbClr val="FF0000"/>
                </a:solidFill>
                <a:effectLst/>
                <a:highlight>
                  <a:srgbClr val="000000">
                    <a:alpha val="0"/>
                  </a:srgbClr>
                </a:highlight>
                <a:uLnTx/>
                <a:uFillTx/>
                <a:latin typeface="Calibri"/>
                <a:cs typeface="Arial"/>
              </a:endParaRP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Toplu taşıma ve aktif ulaşım araçlarına </a:t>
              </a:r>
              <a:r>
                <a:rPr kumimoji="0" lang="tr" sz="1600" b="0" i="0" u="none" strike="noStrike" kern="1200" cap="none" spc="0" normalizeH="0" baseline="0" noProof="0">
                  <a:solidFill>
                    <a:srgbClr val="FF0000"/>
                  </a:solidFill>
                  <a:highlight>
                    <a:srgbClr val="000000">
                      <a:alpha val="0"/>
                    </a:srgbClr>
                  </a:highlight>
                  <a:uLnTx/>
                  <a:uFillTx/>
                  <a:latin typeface="Calibri"/>
                  <a:cs typeface="Arial"/>
                </a:rPr>
                <a:t>erişilebilirlik konusu ancak yeni bölge gelişimi tamamlandıktan sonra ele alınmıştır.</a:t>
              </a:r>
              <a:endParaRPr kumimoji="0" lang="tr" sz="1600" b="0" i="0" u="none" strike="noStrike" kern="1200" cap="none" spc="0" normalizeH="0" baseline="0" noProof="0">
                <a:ln>
                  <a:noFill/>
                </a:ln>
                <a:solidFill>
                  <a:srgbClr val="FF0000"/>
                </a:solidFill>
                <a:effectLst/>
                <a:highlight>
                  <a:srgbClr val="000000">
                    <a:alpha val="0"/>
                  </a:srgbClr>
                </a:highlight>
                <a:uLnTx/>
                <a:uFillTx/>
                <a:latin typeface="Calibri"/>
                <a:cs typeface="Arial"/>
              </a:endParaRPr>
            </a:p>
          </p:txBody>
        </p:sp>
        <p:sp>
          <p:nvSpPr>
            <p:cNvPr id="37" name="TextBox 36">
              <a:extLst>
                <a:ext uri="{FF2B5EF4-FFF2-40B4-BE49-F238E27FC236}">
                  <a16:creationId xmlns:a16="http://schemas.microsoft.com/office/drawing/2014/main" id="{6B2BB140-FED8-E133-F23F-331BB843B2EE}"/>
                </a:ext>
              </a:extLst>
            </p:cNvPr>
            <p:cNvSpPr txBox="1"/>
            <p:nvPr/>
          </p:nvSpPr>
          <p:spPr>
            <a:xfrm>
              <a:off x="4969171" y="2939575"/>
              <a:ext cx="3251199" cy="3385542"/>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1200"/>
                </a:spcBef>
                <a:spcAft>
                  <a:spcPct val="0"/>
                </a:spcAft>
                <a:buClrTx/>
                <a:buSzTx/>
                <a:buFontTx/>
                <a:buNone/>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Ankara'nın değerleri, hedefleri ve arzu edilen geleceği için seçilen anahtar kelimeler:</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Toplu taşımada öncelik</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Bağlanırlık</a:t>
              </a:r>
              <a:endParaRPr kumimoji="0" lang="tr" sz="1550" b="0" i="0" u="none" strike="noStrike" kern="1200" cap="none" spc="0" normalizeH="0" baseline="0" noProof="0">
                <a:ln>
                  <a:noFill/>
                </a:ln>
                <a:solidFill>
                  <a:prstClr val="black"/>
                </a:solidFill>
                <a:effectLst/>
                <a:highlight>
                  <a:srgbClr val="000000">
                    <a:alpha val="0"/>
                  </a:srgbClr>
                </a:highlight>
                <a:uLnTx/>
                <a:uFillTx/>
                <a:latin typeface="Calibri"/>
                <a:cs typeface="Arial"/>
              </a:endParaRP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Verimlilik</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Hareketlilik sisteminin bütünlüğü</a:t>
              </a:r>
              <a:endParaRPr kumimoji="0" lang="tr-TR" sz="1550" b="0" i="0" u="none" strike="noStrike" kern="1200" cap="none" spc="0" normalizeH="0" baseline="0" noProof="0">
                <a:ln>
                  <a:noFill/>
                </a:ln>
                <a:solidFill>
                  <a:prstClr val="black"/>
                </a:solidFill>
                <a:effectLst/>
                <a:highlight>
                  <a:srgbClr val="000000">
                    <a:alpha val="0"/>
                  </a:srgbClr>
                </a:highlight>
                <a:uLnTx/>
                <a:uFillTx/>
                <a:latin typeface="Calibri"/>
                <a:cs typeface="Arial"/>
              </a:endParaRP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Hızlı, güvenilir ulaşım</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500" b="0" i="0" u="none" strike="noStrike" kern="1200" cap="none" spc="0" normalizeH="0" baseline="0" noProof="0">
                  <a:solidFill>
                    <a:srgbClr val="000000"/>
                  </a:solidFill>
                  <a:highlight>
                    <a:srgbClr val="000000">
                      <a:alpha val="0"/>
                    </a:srgbClr>
                  </a:highlight>
                  <a:uLnTx/>
                  <a:uFillTx/>
                  <a:latin typeface="Calibri"/>
                  <a:cs typeface="Arial"/>
                </a:rPr>
                <a:t>Herkes için erişilebilirlik</a:t>
              </a:r>
            </a:p>
            <a:p>
              <a:pPr marL="0" marR="0" lvl="0" indent="0" algn="just" defTabSz="914400" rtl="0" eaLnBrk="1" fontAlgn="auto" latinLnBrk="0" hangingPunct="1">
                <a:lnSpc>
                  <a:spcPct val="100000"/>
                </a:lnSpc>
                <a:spcBef>
                  <a:spcPts val="1200"/>
                </a:spcBef>
                <a:spcAft>
                  <a:spcPct val="0"/>
                </a:spcAft>
                <a:buClrTx/>
                <a:buSzTx/>
                <a:buFontTx/>
                <a:buNone/>
                <a:defRPr/>
              </a:pPr>
              <a:endParaRPr kumimoji="0" lang="en-GB" sz="1600" b="0" i="0" u="none" strike="noStrike" kern="1200" cap="none" spc="0" normalizeH="0" baseline="0" noProof="0">
                <a:ln>
                  <a:noFill/>
                </a:ln>
                <a:solidFill>
                  <a:srgbClr val="FF0000"/>
                </a:solidFill>
                <a:effectLst/>
                <a:uLnTx/>
                <a:uFillTx/>
                <a:latin typeface="Calibri"/>
                <a:cs typeface="Arial"/>
              </a:endParaRPr>
            </a:p>
          </p:txBody>
        </p:sp>
        <p:sp>
          <p:nvSpPr>
            <p:cNvPr id="38" name="TextBox 37">
              <a:extLst>
                <a:ext uri="{FF2B5EF4-FFF2-40B4-BE49-F238E27FC236}">
                  <a16:creationId xmlns:a16="http://schemas.microsoft.com/office/drawing/2014/main" id="{CF4D9207-57B5-6EAE-B529-5C4AC696C87F}"/>
                </a:ext>
              </a:extLst>
            </p:cNvPr>
            <p:cNvSpPr txBox="1"/>
            <p:nvPr/>
          </p:nvSpPr>
          <p:spPr>
            <a:xfrm>
              <a:off x="8451273" y="2939575"/>
              <a:ext cx="3336738" cy="2585323"/>
            </a:xfrm>
            <a:prstGeom prst="rect">
              <a:avLst/>
            </a:prstGeom>
            <a:noFill/>
          </p:spPr>
          <p:txBody>
            <a:bodyPr wrap="square" rtlCol="0">
              <a:noAutofit/>
            </a:bodyPr>
            <a:lstStyle/>
            <a:p>
              <a:pPr marL="0" marR="0" lvl="0" indent="0" algn="just" defTabSz="914400" rtl="0" eaLnBrk="1" fontAlgn="auto" latinLnBrk="0" hangingPunct="1">
                <a:lnSpc>
                  <a:spcPct val="100000"/>
                </a:lnSpc>
                <a:spcBef>
                  <a:spcPts val="120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Ankara için tercih edilen gelecek senaryoları aşağıdaki konular etrafında şekillenmiştir:</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Dirençlilik</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Verimlilik</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Düşük karbon emisyonu</a:t>
              </a:r>
            </a:p>
            <a:p>
              <a:pPr marL="285750" marR="0" lvl="0" indent="-285750" algn="just"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Şehrin kompaktlığı</a:t>
              </a:r>
            </a:p>
            <a:p>
              <a:pPr marL="0" marR="0" lvl="0" indent="0" algn="just" defTabSz="914400" rtl="0" eaLnBrk="1" fontAlgn="auto" latinLnBrk="0" hangingPunct="1">
                <a:lnSpc>
                  <a:spcPct val="100000"/>
                </a:lnSpc>
                <a:spcBef>
                  <a:spcPts val="1200"/>
                </a:spcBef>
                <a:spcAft>
                  <a:spcPct val="0"/>
                </a:spcAft>
                <a:buClrTx/>
                <a:buSzTx/>
                <a:buFontTx/>
                <a:buNone/>
                <a:defRPr/>
              </a:pPr>
              <a:endParaRPr kumimoji="0" lang="en-GB" sz="1600" b="0" i="0" u="none" strike="noStrike" kern="1200" cap="none" spc="0" normalizeH="0" baseline="0" noProof="0">
                <a:ln>
                  <a:noFill/>
                </a:ln>
                <a:solidFill>
                  <a:srgbClr val="FF0000"/>
                </a:solidFill>
                <a:effectLst/>
                <a:uLnTx/>
                <a:uFillTx/>
                <a:latin typeface="Calibri"/>
                <a:cs typeface="Arial"/>
              </a:endParaRPr>
            </a:p>
          </p:txBody>
        </p:sp>
      </p:grpSp>
    </p:spTree>
    <p:extLst>
      <p:ext uri="{BB962C8B-B14F-4D97-AF65-F5344CB8AC3E}">
        <p14:creationId xmlns:p14="http://schemas.microsoft.com/office/powerpoint/2010/main" val="359036034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A88466-3C7D-D3D5-2EB4-2281A7A5613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9650570" y="1196503"/>
            <a:ext cx="2044481" cy="2044481"/>
          </a:xfrm>
          <a:prstGeom prst="rect">
            <a:avLst/>
          </a:prstGeom>
        </p:spPr>
      </p:pic>
      <p:sp>
        <p:nvSpPr>
          <p:cNvPr id="7" name="Rectangle 6">
            <a:extLst>
              <a:ext uri="{FF2B5EF4-FFF2-40B4-BE49-F238E27FC236}">
                <a16:creationId xmlns:a16="http://schemas.microsoft.com/office/drawing/2014/main" id="{E4AA3958-C3BB-B0F9-9D48-AEE8190C2FD1}"/>
              </a:ext>
            </a:extLst>
          </p:cNvPr>
          <p:cNvSpPr/>
          <p:nvPr/>
        </p:nvSpPr>
        <p:spPr>
          <a:xfrm>
            <a:off x="376518" y="1970188"/>
            <a:ext cx="6785111" cy="707886"/>
          </a:xfrm>
          <a:prstGeom prst="rect">
            <a:avLst/>
          </a:prstGeom>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0" i="0" u="none" strike="noStrike" kern="1200" cap="none" spc="0" normalizeH="0" baseline="0" noProof="0">
                <a:solidFill>
                  <a:srgbClr val="000000"/>
                </a:solidFill>
                <a:highlight>
                  <a:srgbClr val="000000">
                    <a:alpha val="0"/>
                  </a:srgbClr>
                </a:highlight>
                <a:uLnTx/>
                <a:uFillTx/>
                <a:latin typeface="Calibri"/>
                <a:ea typeface="+mn-ea"/>
                <a:cs typeface="Segoe UI"/>
              </a:rPr>
              <a:t>Hangi tür toplu taşıma sisteminin geliştirildiğinden ziyade, asıl önemli olan toplu taşımanın nasıl olması gerektiğidir:</a:t>
            </a:r>
            <a:endParaRPr kumimoji="0" lang="en-US" sz="2000" b="0" i="0" u="none" strike="noStrike" kern="1200" cap="none" spc="0" normalizeH="0" baseline="0" noProof="0">
              <a:ln>
                <a:noFill/>
              </a:ln>
              <a:solidFill>
                <a:prstClr val="black"/>
              </a:solidFill>
              <a:effectLst/>
              <a:uLnTx/>
              <a:uFillTx/>
              <a:latin typeface="Calibri"/>
              <a:ea typeface="+mn-ea"/>
              <a:cs typeface="Segoe UI" panose="020B0502040204020203" pitchFamily="34" charset="0"/>
            </a:endParaRPr>
          </a:p>
        </p:txBody>
      </p:sp>
      <p:sp>
        <p:nvSpPr>
          <p:cNvPr id="9" name="Rounded Rectangle 11">
            <a:extLst>
              <a:ext uri="{FF2B5EF4-FFF2-40B4-BE49-F238E27FC236}">
                <a16:creationId xmlns:a16="http://schemas.microsoft.com/office/drawing/2014/main" id="{34B9F2E4-6EA9-3DC8-7D5F-CC87C1D22B09}"/>
              </a:ext>
            </a:extLst>
          </p:cNvPr>
          <p:cNvSpPr/>
          <p:nvPr/>
        </p:nvSpPr>
        <p:spPr>
          <a:xfrm>
            <a:off x="3440402" y="4912674"/>
            <a:ext cx="19812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000000"/>
                </a:solidFill>
                <a:highlight>
                  <a:srgbClr val="000000">
                    <a:alpha val="0"/>
                  </a:srgbClr>
                </a:highlight>
                <a:uLnTx/>
                <a:uFillTx/>
                <a:latin typeface="Calibri"/>
                <a:ea typeface="+mn-ea"/>
                <a:cs typeface="Arial"/>
              </a:rPr>
              <a:t>GÜVENİLİR</a:t>
            </a:r>
            <a:endParaRPr kumimoji="0" lang="en-US" sz="1800" b="1" i="0" u="none" strike="noStrike" kern="1200" cap="none" spc="0" normalizeH="0" baseline="0" noProof="0">
              <a:ln>
                <a:noFill/>
              </a:ln>
              <a:solidFill>
                <a:prstClr val="black"/>
              </a:solidFill>
              <a:effectLst/>
              <a:uLnTx/>
              <a:uFillTx/>
              <a:latin typeface="Calibri"/>
              <a:ea typeface="+mn-ea"/>
              <a:cs typeface="Arial"/>
            </a:endParaRPr>
          </a:p>
        </p:txBody>
      </p:sp>
      <p:sp>
        <p:nvSpPr>
          <p:cNvPr id="10" name="Rounded Rectangle 12">
            <a:extLst>
              <a:ext uri="{FF2B5EF4-FFF2-40B4-BE49-F238E27FC236}">
                <a16:creationId xmlns:a16="http://schemas.microsoft.com/office/drawing/2014/main" id="{84D34BEB-9851-CAEB-42C9-3512FA352473}"/>
              </a:ext>
            </a:extLst>
          </p:cNvPr>
          <p:cNvSpPr/>
          <p:nvPr/>
        </p:nvSpPr>
        <p:spPr>
          <a:xfrm>
            <a:off x="6026663" y="4179922"/>
            <a:ext cx="19812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DÜZENLİ</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12" name="Rounded Rectangle 13">
            <a:extLst>
              <a:ext uri="{FF2B5EF4-FFF2-40B4-BE49-F238E27FC236}">
                <a16:creationId xmlns:a16="http://schemas.microsoft.com/office/drawing/2014/main" id="{93166066-453A-ED37-D008-4ED38AC673C0}"/>
              </a:ext>
            </a:extLst>
          </p:cNvPr>
          <p:cNvSpPr/>
          <p:nvPr/>
        </p:nvSpPr>
        <p:spPr>
          <a:xfrm>
            <a:off x="6954618" y="2532881"/>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RAHAT</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13" name="Rounded Rectangle 14">
            <a:extLst>
              <a:ext uri="{FF2B5EF4-FFF2-40B4-BE49-F238E27FC236}">
                <a16:creationId xmlns:a16="http://schemas.microsoft.com/office/drawing/2014/main" id="{215561B2-CDD2-EEDD-83BA-28A40F27DE3A}"/>
              </a:ext>
            </a:extLst>
          </p:cNvPr>
          <p:cNvSpPr/>
          <p:nvPr/>
        </p:nvSpPr>
        <p:spPr>
          <a:xfrm>
            <a:off x="7367157" y="4944791"/>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KULLANIMI KOLAY</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14" name="Rounded Rectangle 18">
            <a:extLst>
              <a:ext uri="{FF2B5EF4-FFF2-40B4-BE49-F238E27FC236}">
                <a16:creationId xmlns:a16="http://schemas.microsoft.com/office/drawing/2014/main" id="{D142C1B0-170E-4810-3BA0-BC872E91CCAB}"/>
              </a:ext>
            </a:extLst>
          </p:cNvPr>
          <p:cNvSpPr/>
          <p:nvPr/>
        </p:nvSpPr>
        <p:spPr>
          <a:xfrm>
            <a:off x="8414907" y="3302835"/>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Arial"/>
              </a:rPr>
              <a:t>TEMİZ</a:t>
            </a:r>
            <a:endParaRPr kumimoji="0" lang="en-US" sz="18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mn-ea"/>
              <a:cs typeface="Arial"/>
            </a:endParaRPr>
          </a:p>
        </p:txBody>
      </p:sp>
      <p:sp>
        <p:nvSpPr>
          <p:cNvPr id="15" name="Rounded Rectangle 19">
            <a:extLst>
              <a:ext uri="{FF2B5EF4-FFF2-40B4-BE49-F238E27FC236}">
                <a16:creationId xmlns:a16="http://schemas.microsoft.com/office/drawing/2014/main" id="{9C65169B-E9F2-185E-1C36-362A474B860C}"/>
              </a:ext>
            </a:extLst>
          </p:cNvPr>
          <p:cNvSpPr/>
          <p:nvPr/>
        </p:nvSpPr>
        <p:spPr>
          <a:xfrm>
            <a:off x="9755401" y="4123813"/>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highlight>
                  <a:srgbClr val="000000">
                    <a:alpha val="0"/>
                  </a:srgbClr>
                </a:highlight>
                <a:uLnTx/>
                <a:uFillTx/>
                <a:latin typeface="Calibri"/>
                <a:ea typeface="+mn-ea"/>
                <a:cs typeface="Arial"/>
              </a:rPr>
              <a:t>GÜVENLİ</a:t>
            </a:r>
            <a:endParaRPr kumimoji="0" lang="en-US" sz="1800" b="1"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a:ea typeface="+mn-ea"/>
              <a:cs typeface="Arial"/>
            </a:endParaRPr>
          </a:p>
        </p:txBody>
      </p:sp>
      <p:sp>
        <p:nvSpPr>
          <p:cNvPr id="11" name="Title 2">
            <a:extLst>
              <a:ext uri="{FF2B5EF4-FFF2-40B4-BE49-F238E27FC236}">
                <a16:creationId xmlns:a16="http://schemas.microsoft.com/office/drawing/2014/main" id="{F3F53DE8-0518-ECBF-1548-C3C563F3B0C8}"/>
              </a:ext>
            </a:extLst>
          </p:cNvPr>
          <p:cNvSpPr txBox="1"/>
          <p:nvPr/>
        </p:nvSpPr>
        <p:spPr>
          <a:xfrm>
            <a:off x="376518" y="845209"/>
            <a:ext cx="10264072" cy="1231066"/>
          </a:xfrm>
          <a:prstGeom prst="rect">
            <a:avLst/>
          </a:prstGeom>
          <a:noFill/>
          <a:ln>
            <a:noFill/>
          </a:ln>
        </p:spPr>
        <p:txBody>
          <a:bodyPr spcFirstLastPara="1" wrap="square" lIns="121900" tIns="121900" rIns="121900" bIns="121900" anchor="t" anchorCtr="0">
            <a:noAutofit/>
          </a:bodyPr>
          <a:lstStyle>
            <a:defPPr>
              <a:defRPr lang="lt-LT"/>
            </a:defPPr>
            <a:lvl1pPr marL="627063" eaLnBrk="0" hangingPunct="0">
              <a:lnSpc>
                <a:spcPts val="4500"/>
              </a:lnSpc>
              <a:defRPr sz="3600" b="1">
                <a:solidFill>
                  <a:srgbClr val="054981"/>
                </a:solidFill>
                <a:effectLst>
                  <a:outerShdw blurRad="50800" dist="38100" sx="1000" sy="1000" algn="l" rotWithShape="0">
                    <a:prstClr val="black"/>
                  </a:outerShdw>
                </a:effectLst>
                <a:latin typeface="Segoe UI" panose="020B0502040204020203" pitchFamily="34" charset="0"/>
                <a:cs typeface="Segoe UI" panose="020B0502040204020203" pitchFamily="34" charset="0"/>
              </a:defRPr>
            </a:lvl1pPr>
            <a:lvl2pPr lvl="1" algn="ctr">
              <a:defRPr sz="2400" b="1">
                <a:latin typeface="+mj-lt"/>
                <a:cs typeface="Segoe UI" panose="020B0502040204020203" pitchFamily="34" charset="0"/>
              </a:defRPr>
            </a:lvl2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a:ea typeface="+mj-ea"/>
                <a:cs typeface="Poppins"/>
              </a:rPr>
              <a:t>Toplu Taşıma</a:t>
            </a:r>
            <a:endParaRPr kumimoji="0" lang="en-US" sz="32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a:ea typeface="+mj-ea"/>
              <a:cs typeface="Poppins" panose="00000500000000000000" pitchFamily="2" charset="-70"/>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a:ea typeface="+mj-ea"/>
                <a:cs typeface="Poppins"/>
              </a:rPr>
              <a:t>Özel araçlara en önde gelen alternatifidir.</a:t>
            </a:r>
          </a:p>
        </p:txBody>
      </p:sp>
      <p:sp>
        <p:nvSpPr>
          <p:cNvPr id="18" name="Rounded Rectangle 13">
            <a:extLst>
              <a:ext uri="{FF2B5EF4-FFF2-40B4-BE49-F238E27FC236}">
                <a16:creationId xmlns:a16="http://schemas.microsoft.com/office/drawing/2014/main" id="{01313D83-75A0-6C69-BC98-8A02742C2208}"/>
              </a:ext>
            </a:extLst>
          </p:cNvPr>
          <p:cNvSpPr/>
          <p:nvPr/>
        </p:nvSpPr>
        <p:spPr>
          <a:xfrm>
            <a:off x="4719211" y="3447169"/>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ULAŞILABİLİR</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19" name="Rounded Rectangle 13">
            <a:extLst>
              <a:ext uri="{FF2B5EF4-FFF2-40B4-BE49-F238E27FC236}">
                <a16:creationId xmlns:a16="http://schemas.microsoft.com/office/drawing/2014/main" id="{2149792B-AFA5-857B-D187-0F0AB6337B0B}"/>
              </a:ext>
            </a:extLst>
          </p:cNvPr>
          <p:cNvSpPr/>
          <p:nvPr/>
        </p:nvSpPr>
        <p:spPr>
          <a:xfrm>
            <a:off x="1950583" y="4136893"/>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SIK TEKRARLAYAN</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20" name="Rounded Rectangle 13">
            <a:extLst>
              <a:ext uri="{FF2B5EF4-FFF2-40B4-BE49-F238E27FC236}">
                <a16:creationId xmlns:a16="http://schemas.microsoft.com/office/drawing/2014/main" id="{ABCD5B3F-F6CC-8D72-85D2-0A0126E46999}"/>
              </a:ext>
            </a:extLst>
          </p:cNvPr>
          <p:cNvSpPr/>
          <p:nvPr/>
        </p:nvSpPr>
        <p:spPr>
          <a:xfrm>
            <a:off x="3531554" y="2630395"/>
            <a:ext cx="20955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1" i="0" u="none" strike="noStrike" kern="1200" cap="none" spc="0" normalizeH="0" baseline="0" noProof="0">
                <a:solidFill>
                  <a:srgbClr val="000000"/>
                </a:solidFill>
                <a:highlight>
                  <a:srgbClr val="000000">
                    <a:alpha val="0"/>
                  </a:srgbClr>
                </a:highlight>
                <a:uLnTx/>
                <a:uFillTx/>
                <a:latin typeface="Calibri"/>
                <a:ea typeface="+mn-ea"/>
                <a:cs typeface="Arial"/>
              </a:rPr>
              <a:t>UYGUN FİYATLI</a:t>
            </a:r>
            <a:endParaRPr kumimoji="0" lang="en-US" sz="1700" b="1" i="0" u="none" strike="noStrike" kern="1200" cap="none" spc="0" normalizeH="0" baseline="0" noProof="0">
              <a:ln>
                <a:noFill/>
              </a:ln>
              <a:solidFill>
                <a:prstClr val="black"/>
              </a:solidFill>
              <a:effectLst/>
              <a:uLnTx/>
              <a:uFillTx/>
              <a:latin typeface="Calibri"/>
              <a:ea typeface="+mn-ea"/>
              <a:cs typeface="Arial"/>
            </a:endParaRPr>
          </a:p>
        </p:txBody>
      </p:sp>
      <p:sp>
        <p:nvSpPr>
          <p:cNvPr id="8" name="Rounded Rectangle 7">
            <a:extLst>
              <a:ext uri="{FF2B5EF4-FFF2-40B4-BE49-F238E27FC236}">
                <a16:creationId xmlns:a16="http://schemas.microsoft.com/office/drawing/2014/main" id="{5556948F-2B05-929D-4999-4364EC4095E8}"/>
              </a:ext>
            </a:extLst>
          </p:cNvPr>
          <p:cNvSpPr/>
          <p:nvPr/>
        </p:nvSpPr>
        <p:spPr>
          <a:xfrm>
            <a:off x="750256" y="3260320"/>
            <a:ext cx="1981200" cy="1162919"/>
          </a:xfrm>
          <a:prstGeom prst="roundRect">
            <a:avLst>
              <a:gd name="adj" fmla="val 43193"/>
            </a:avLst>
          </a:prstGeom>
          <a:solidFill>
            <a:schemeClr val="accent5">
              <a:lumMod val="60000"/>
              <a:lumOff val="40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000000"/>
                </a:solidFill>
                <a:highlight>
                  <a:srgbClr val="000000">
                    <a:alpha val="0"/>
                  </a:srgbClr>
                </a:highlight>
                <a:uLnTx/>
                <a:uFillTx/>
                <a:latin typeface="Calibri"/>
                <a:ea typeface="+mn-ea"/>
                <a:cs typeface="Arial"/>
              </a:rPr>
              <a:t>HIZLI</a:t>
            </a:r>
            <a:endParaRPr kumimoji="0" lang="en-US" sz="1800" b="1" i="0" u="none" strike="noStrike" kern="1200" cap="none" spc="0" normalizeH="0" baseline="0" noProof="0">
              <a:ln>
                <a:noFill/>
              </a:ln>
              <a:solidFill>
                <a:prstClr val="black"/>
              </a:solidFill>
              <a:effectLst/>
              <a:uLnTx/>
              <a:uFillTx/>
              <a:latin typeface="Calibri"/>
              <a:ea typeface="+mn-ea"/>
              <a:cs typeface="Arial"/>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000000"/>
                </a:solidFill>
                <a:highlight>
                  <a:srgbClr val="000000">
                    <a:alpha val="0"/>
                  </a:srgbClr>
                </a:highlight>
                <a:uLnTx/>
                <a:uFillTx/>
                <a:latin typeface="Calibri"/>
                <a:ea typeface="+mn-ea"/>
                <a:cs typeface="Arial"/>
              </a:rPr>
              <a:t>Aracınızla vardığınızdan daha mı hızlı?</a:t>
            </a:r>
            <a:endParaRPr kumimoji="0" lang="lt-LT" sz="1600" b="1" i="0" u="none" strike="noStrike" kern="1200" cap="none" spc="0" normalizeH="0" baseline="0" noProof="0">
              <a:ln>
                <a:noFill/>
              </a:ln>
              <a:solidFill>
                <a:prstClr val="black"/>
              </a:solidFill>
              <a:effectLst/>
              <a:uLnTx/>
              <a:uFillTx/>
              <a:latin typeface="Calibri"/>
              <a:ea typeface="+mn-ea"/>
              <a:cs typeface="Arial"/>
            </a:endParaRPr>
          </a:p>
        </p:txBody>
      </p:sp>
    </p:spTree>
    <p:extLst>
      <p:ext uri="{BB962C8B-B14F-4D97-AF65-F5344CB8AC3E}">
        <p14:creationId xmlns:p14="http://schemas.microsoft.com/office/powerpoint/2010/main" val="81856077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1C34983B-2D0F-AF96-2E95-EEE6FEC8B0EF}"/>
              </a:ext>
            </a:extLst>
          </p:cNvPr>
          <p:cNvSpPr txBox="1"/>
          <p:nvPr/>
        </p:nvSpPr>
        <p:spPr>
          <a:xfrm>
            <a:off x="582046" y="996440"/>
            <a:ext cx="10515600" cy="113748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tr" sz="3200" b="1" i="0" u="none" strike="noStrike" kern="1200" cap="none" spc="0" normalizeH="0" baseline="0" noProof="0">
                <a:solidFill>
                  <a:srgbClr val="000000"/>
                </a:solidFill>
                <a:highlight>
                  <a:srgbClr val="000000">
                    <a:alpha val="0"/>
                  </a:srgbClr>
                </a:highlight>
                <a:uLnTx/>
                <a:uFillTx/>
                <a:latin typeface="Calibri"/>
                <a:cs typeface="Poppins"/>
              </a:rPr>
              <a:t>Toplu taşımada karşılaşılan sorunlar</a:t>
            </a:r>
            <a:endParaRPr kumimoji="0" lang="en-US" sz="3200" b="1" i="0" u="none" strike="noStrike" kern="1200" cap="none" spc="0" normalizeH="0" baseline="0" noProof="0">
              <a:ln>
                <a:noFill/>
              </a:ln>
              <a:solidFill>
                <a:prstClr val="black"/>
              </a:solidFill>
              <a:effectLst/>
              <a:uLnTx/>
              <a:uFillTx/>
              <a:latin typeface="Calibri"/>
              <a:cs typeface="Poppins" panose="00000500000000000000" pitchFamily="2" charset="-70"/>
            </a:endParaRPr>
          </a:p>
          <a:p>
            <a:pPr marL="0" marR="0" lvl="0" indent="0" algn="l" defTabSz="914400" rtl="0" eaLnBrk="1" fontAlgn="auto" latinLnBrk="0" hangingPunct="1">
              <a:lnSpc>
                <a:spcPct val="90000"/>
              </a:lnSpc>
              <a:spcBef>
                <a:spcPct val="0"/>
              </a:spcBef>
              <a:spcAft>
                <a:spcPct val="0"/>
              </a:spcAft>
              <a:buClrTx/>
              <a:buSzTx/>
              <a:buFontTx/>
              <a:buNone/>
              <a:defRPr/>
            </a:pPr>
            <a:endParaRPr kumimoji="0" lang="lt-LT" sz="100" b="1" i="0" u="none" strike="noStrike" kern="1200" cap="none" spc="0" normalizeH="0" baseline="0" noProof="0">
              <a:ln>
                <a:noFill/>
              </a:ln>
              <a:solidFill>
                <a:prstClr val="black"/>
              </a:solidFill>
              <a:effectLst/>
              <a:uLnTx/>
              <a:uFillTx/>
              <a:latin typeface="Calibri Light" charset="0"/>
              <a:ea typeface="+mj-ea"/>
              <a:cs typeface="Arial"/>
            </a:endParaRPr>
          </a:p>
        </p:txBody>
      </p:sp>
      <p:sp>
        <p:nvSpPr>
          <p:cNvPr id="2" name="Rectangle 9">
            <a:extLst>
              <a:ext uri="{FF2B5EF4-FFF2-40B4-BE49-F238E27FC236}">
                <a16:creationId xmlns:a16="http://schemas.microsoft.com/office/drawing/2014/main" id="{DBA3C086-6379-5951-27DE-F94157E2E244}"/>
              </a:ext>
            </a:extLst>
          </p:cNvPr>
          <p:cNvSpPr>
            <a:spLocks noChangeArrowheads="1"/>
          </p:cNvSpPr>
          <p:nvPr/>
        </p:nvSpPr>
        <p:spPr bwMode="auto">
          <a:xfrm>
            <a:off x="614803" y="2035742"/>
            <a:ext cx="8470655" cy="440200"/>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Fiziki ve manevi açıdan yıpranmış şehir içi toplu taşıma ve banliyö toplu taşıma filosu;</a:t>
            </a:r>
            <a:endParaRPr kumimoji="0" lang="tr" sz="1800" b="0" i="0" u="none" strike="noStrike" kern="1200" cap="none" spc="0" normalizeH="0" baseline="0" noProof="0">
              <a:ln>
                <a:noFill/>
              </a:ln>
              <a:solidFill>
                <a:srgbClr val="000000"/>
              </a:solidFill>
              <a:effectLst/>
              <a:highlight>
                <a:srgbClr val="000000">
                  <a:alpha val="0"/>
                </a:srgbClr>
              </a:highlight>
              <a:uLnTx/>
              <a:uFillTx/>
              <a:latin typeface="Calibri"/>
              <a:ea typeface="+mn-ea"/>
              <a:cs typeface="Calibri"/>
            </a:endParaRPr>
          </a:p>
        </p:txBody>
      </p:sp>
      <p:sp>
        <p:nvSpPr>
          <p:cNvPr id="3" name="Rectangle 9">
            <a:extLst>
              <a:ext uri="{FF2B5EF4-FFF2-40B4-BE49-F238E27FC236}">
                <a16:creationId xmlns:a16="http://schemas.microsoft.com/office/drawing/2014/main" id="{F29C932D-1905-81A5-6F7E-B8792381DF6D}"/>
              </a:ext>
            </a:extLst>
          </p:cNvPr>
          <p:cNvSpPr>
            <a:spLocks noChangeArrowheads="1"/>
          </p:cNvSpPr>
          <p:nvPr/>
        </p:nvSpPr>
        <p:spPr bwMode="auto">
          <a:xfrm rot="16200000">
            <a:off x="305643" y="1921307"/>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4" name="Rectangle 9">
            <a:extLst>
              <a:ext uri="{FF2B5EF4-FFF2-40B4-BE49-F238E27FC236}">
                <a16:creationId xmlns:a16="http://schemas.microsoft.com/office/drawing/2014/main" id="{48826E6F-5995-A7D5-8985-44814FA5A873}"/>
              </a:ext>
            </a:extLst>
          </p:cNvPr>
          <p:cNvSpPr>
            <a:spLocks noChangeArrowheads="1"/>
          </p:cNvSpPr>
          <p:nvPr/>
        </p:nvSpPr>
        <p:spPr bwMode="auto">
          <a:xfrm rot="16200000">
            <a:off x="306260" y="2387695"/>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5" name="Rectangle 9">
            <a:extLst>
              <a:ext uri="{FF2B5EF4-FFF2-40B4-BE49-F238E27FC236}">
                <a16:creationId xmlns:a16="http://schemas.microsoft.com/office/drawing/2014/main" id="{A58759F9-25B2-4C2A-BC1F-367F6B8FEFC1}"/>
              </a:ext>
            </a:extLst>
          </p:cNvPr>
          <p:cNvSpPr>
            <a:spLocks noChangeArrowheads="1"/>
          </p:cNvSpPr>
          <p:nvPr/>
        </p:nvSpPr>
        <p:spPr bwMode="auto">
          <a:xfrm rot="16200000">
            <a:off x="305643" y="2881349"/>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6" name="Rectangle 9">
            <a:extLst>
              <a:ext uri="{FF2B5EF4-FFF2-40B4-BE49-F238E27FC236}">
                <a16:creationId xmlns:a16="http://schemas.microsoft.com/office/drawing/2014/main" id="{1DA5AD4A-AE82-0444-B4A0-B9EBBACF5D6F}"/>
              </a:ext>
            </a:extLst>
          </p:cNvPr>
          <p:cNvSpPr>
            <a:spLocks noChangeArrowheads="1"/>
          </p:cNvSpPr>
          <p:nvPr/>
        </p:nvSpPr>
        <p:spPr bwMode="auto">
          <a:xfrm rot="16200000">
            <a:off x="305643" y="3339027"/>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7" name="Rectangle 9">
            <a:extLst>
              <a:ext uri="{FF2B5EF4-FFF2-40B4-BE49-F238E27FC236}">
                <a16:creationId xmlns:a16="http://schemas.microsoft.com/office/drawing/2014/main" id="{518AE69B-673E-EE84-E6CC-5909BE651493}"/>
              </a:ext>
            </a:extLst>
          </p:cNvPr>
          <p:cNvSpPr>
            <a:spLocks noChangeArrowheads="1"/>
          </p:cNvSpPr>
          <p:nvPr/>
        </p:nvSpPr>
        <p:spPr bwMode="auto">
          <a:xfrm rot="16200000">
            <a:off x="305643" y="3821142"/>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8" name="Rectangle 9">
            <a:extLst>
              <a:ext uri="{FF2B5EF4-FFF2-40B4-BE49-F238E27FC236}">
                <a16:creationId xmlns:a16="http://schemas.microsoft.com/office/drawing/2014/main" id="{03CC45E9-4F82-CFE7-E6FB-E742A7A3C216}"/>
              </a:ext>
            </a:extLst>
          </p:cNvPr>
          <p:cNvSpPr>
            <a:spLocks noChangeArrowheads="1"/>
          </p:cNvSpPr>
          <p:nvPr/>
        </p:nvSpPr>
        <p:spPr bwMode="auto">
          <a:xfrm rot="16200000">
            <a:off x="306260" y="4333159"/>
            <a:ext cx="36714" cy="648000"/>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9" name="Rectangle 9">
            <a:extLst>
              <a:ext uri="{FF2B5EF4-FFF2-40B4-BE49-F238E27FC236}">
                <a16:creationId xmlns:a16="http://schemas.microsoft.com/office/drawing/2014/main" id="{248AA76A-C6B7-D526-FF25-4C85C9A4FA30}"/>
              </a:ext>
            </a:extLst>
          </p:cNvPr>
          <p:cNvSpPr>
            <a:spLocks noChangeArrowheads="1"/>
          </p:cNvSpPr>
          <p:nvPr/>
        </p:nvSpPr>
        <p:spPr bwMode="auto">
          <a:xfrm rot="16200000">
            <a:off x="283907" y="5081948"/>
            <a:ext cx="46988" cy="614803"/>
          </a:xfrm>
          <a:prstGeom prst="rect">
            <a:avLst/>
          </a:prstGeom>
          <a:solidFill>
            <a:srgbClr val="80C15F"/>
          </a:solidFill>
          <a:ln w="9525">
            <a:noFill/>
            <a:miter lim="800000"/>
          </a:ln>
        </p:spPr>
        <p:txBody>
          <a:bodyPr bIns="0" anchor="b" anchorCtr="0">
            <a:noAutofit/>
          </a:bodyPr>
          <a:lstStyle/>
          <a:p>
            <a:pPr marL="271463" marR="0" lvl="0" indent="0" algn="l" defTabSz="914400" rtl="0" eaLnBrk="0" fontAlgn="auto" latinLnBrk="0" hangingPunct="0">
              <a:lnSpc>
                <a:spcPts val="3000"/>
              </a:lnSpc>
              <a:spcBef>
                <a:spcPct val="0"/>
              </a:spcBef>
              <a:spcAft>
                <a:spcPct val="0"/>
              </a:spcAft>
              <a:buClrTx/>
              <a:buSzTx/>
              <a:buFontTx/>
              <a:buNone/>
              <a:defRPr/>
            </a:pPr>
            <a:endParaRPr kumimoji="0" lang="pt-BR" altLang="lt-LT" sz="1800" b="1" i="0" u="none" strike="noStrike" kern="1200" cap="none" spc="0" normalizeH="0" baseline="0" noProof="0">
              <a:ln>
                <a:noFill/>
              </a:ln>
              <a:solidFill>
                <a:prstClr val="white"/>
              </a:solidFill>
              <a:effectLst>
                <a:outerShdw blurRad="50800" dist="38100" algn="l" rotWithShape="0">
                  <a:prstClr val="black">
                    <a:alpha val="40000"/>
                  </a:prstClr>
                </a:outerShdw>
              </a:effectLst>
              <a:uLnTx/>
              <a:uFillTx/>
              <a:latin typeface="Calibri Light" panose="020F0302020204030204" pitchFamily="34" charset="0"/>
              <a:ea typeface="+mn-ea"/>
              <a:cs typeface="Calibri Light" panose="020F0302020204030204" pitchFamily="34" charset="0"/>
            </a:endParaRPr>
          </a:p>
        </p:txBody>
      </p:sp>
      <p:sp>
        <p:nvSpPr>
          <p:cNvPr id="10" name="Rectangle 9">
            <a:extLst>
              <a:ext uri="{FF2B5EF4-FFF2-40B4-BE49-F238E27FC236}">
                <a16:creationId xmlns:a16="http://schemas.microsoft.com/office/drawing/2014/main" id="{A68A7CCF-90E5-3CD2-EDFE-9DBA2E5C4975}"/>
              </a:ext>
            </a:extLst>
          </p:cNvPr>
          <p:cNvSpPr>
            <a:spLocks noChangeArrowheads="1"/>
          </p:cNvSpPr>
          <p:nvPr/>
        </p:nvSpPr>
        <p:spPr bwMode="auto">
          <a:xfrm>
            <a:off x="614803" y="2488061"/>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Şehirleşmiş bölgelere sürekli olarak toplu taşıma hizmeti verilmemesi;</a:t>
            </a:r>
            <a:endParaRPr kumimoji="0" lang="tr" sz="1800" b="0" i="0" u="none" strike="noStrike" kern="1200" cap="none" spc="0" normalizeH="0" baseline="0" noProof="0">
              <a:ln>
                <a:noFill/>
              </a:ln>
              <a:solidFill>
                <a:srgbClr val="000000"/>
              </a:solidFill>
              <a:effectLst/>
              <a:highlight>
                <a:srgbClr val="000000">
                  <a:alpha val="0"/>
                </a:srgbClr>
              </a:highlight>
              <a:uLnTx/>
              <a:uFillTx/>
              <a:latin typeface="Calibri"/>
              <a:ea typeface="+mn-ea"/>
              <a:cs typeface="Calibri"/>
            </a:endParaRPr>
          </a:p>
        </p:txBody>
      </p:sp>
      <p:sp>
        <p:nvSpPr>
          <p:cNvPr id="12" name="Rectangle 9">
            <a:extLst>
              <a:ext uri="{FF2B5EF4-FFF2-40B4-BE49-F238E27FC236}">
                <a16:creationId xmlns:a16="http://schemas.microsoft.com/office/drawing/2014/main" id="{90E41C03-F614-A5B9-AB20-27923525877A}"/>
              </a:ext>
            </a:extLst>
          </p:cNvPr>
          <p:cNvSpPr>
            <a:spLocks noChangeArrowheads="1"/>
          </p:cNvSpPr>
          <p:nvPr/>
        </p:nvSpPr>
        <p:spPr bwMode="auto">
          <a:xfrm>
            <a:off x="614803" y="2961132"/>
            <a:ext cx="8962334"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Çeşitli türlerdeki yolcu taşımacılığı arasındaki etkileşimin çok zayıf olması (çok modluluk);</a:t>
            </a:r>
            <a:endParaRPr kumimoji="0" lang="tr" sz="1800" b="0" i="0" u="none" strike="noStrike" kern="1200" cap="none" spc="0" normalizeH="0" baseline="0" noProof="0">
              <a:ln>
                <a:noFill/>
              </a:ln>
              <a:solidFill>
                <a:srgbClr val="000000"/>
              </a:solidFill>
              <a:effectLst/>
              <a:highlight>
                <a:srgbClr val="000000">
                  <a:alpha val="0"/>
                </a:srgbClr>
              </a:highlight>
              <a:uLnTx/>
              <a:uFillTx/>
              <a:latin typeface="Calibri"/>
              <a:ea typeface="+mn-ea"/>
              <a:cs typeface="Calibri"/>
            </a:endParaRPr>
          </a:p>
        </p:txBody>
      </p:sp>
      <p:sp>
        <p:nvSpPr>
          <p:cNvPr id="13" name="Rectangle 9">
            <a:extLst>
              <a:ext uri="{FF2B5EF4-FFF2-40B4-BE49-F238E27FC236}">
                <a16:creationId xmlns:a16="http://schemas.microsoft.com/office/drawing/2014/main" id="{1399369B-D593-28CF-63D0-89C27DF9E6C3}"/>
              </a:ext>
            </a:extLst>
          </p:cNvPr>
          <p:cNvSpPr>
            <a:spLocks noChangeArrowheads="1"/>
          </p:cNvSpPr>
          <p:nvPr/>
        </p:nvSpPr>
        <p:spPr bwMode="auto">
          <a:xfrm>
            <a:off x="615243" y="3432532"/>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Toplu taşıma ile çok uzun seyahat süresi ve araç seferi sıklığının yetersiz olması;</a:t>
            </a:r>
            <a:endParaRPr kumimoji="0" lang="tr" sz="1800" b="0" i="0" u="none" strike="noStrike" kern="1200" cap="none" spc="0" normalizeH="0" baseline="0" noProof="0">
              <a:ln>
                <a:noFill/>
              </a:ln>
              <a:solidFill>
                <a:srgbClr val="000000"/>
              </a:solidFill>
              <a:effectLst/>
              <a:highlight>
                <a:srgbClr val="000000">
                  <a:alpha val="0"/>
                </a:srgbClr>
              </a:highlight>
              <a:uLnTx/>
              <a:uFillTx/>
              <a:latin typeface="Calibri"/>
              <a:ea typeface="+mn-ea"/>
              <a:cs typeface="Calibri"/>
            </a:endParaRPr>
          </a:p>
        </p:txBody>
      </p:sp>
      <p:sp>
        <p:nvSpPr>
          <p:cNvPr id="14" name="Rectangle 9">
            <a:extLst>
              <a:ext uri="{FF2B5EF4-FFF2-40B4-BE49-F238E27FC236}">
                <a16:creationId xmlns:a16="http://schemas.microsoft.com/office/drawing/2014/main" id="{41EB5500-46A7-5DF5-1613-9CA3EEC6C4DD}"/>
              </a:ext>
            </a:extLst>
          </p:cNvPr>
          <p:cNvSpPr>
            <a:spLocks noChangeArrowheads="1"/>
          </p:cNvSpPr>
          <p:nvPr/>
        </p:nvSpPr>
        <p:spPr bwMode="auto">
          <a:xfrm>
            <a:off x="615242" y="3939119"/>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Toplu taşıma duraklarına ulaşmak için güvenli yaya ve bisiklet altyapısının olmaması;</a:t>
            </a: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15" name="Rectangle 9">
            <a:extLst>
              <a:ext uri="{FF2B5EF4-FFF2-40B4-BE49-F238E27FC236}">
                <a16:creationId xmlns:a16="http://schemas.microsoft.com/office/drawing/2014/main" id="{6A66F7F2-E051-0653-60EF-67F8F0F35C02}"/>
              </a:ext>
            </a:extLst>
          </p:cNvPr>
          <p:cNvSpPr>
            <a:spLocks noChangeArrowheads="1"/>
          </p:cNvSpPr>
          <p:nvPr/>
        </p:nvSpPr>
        <p:spPr bwMode="auto">
          <a:xfrm>
            <a:off x="615243" y="4449965"/>
            <a:ext cx="10961514" cy="729341"/>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Şehirleşmiş alanlar ve toplu taşıma araçlarının özel ihtiyaçları olan vatandaşlara göre sürekli olarak düzenlenmemiş olması;</a:t>
            </a: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16" name="Rectangle 9">
            <a:extLst>
              <a:ext uri="{FF2B5EF4-FFF2-40B4-BE49-F238E27FC236}">
                <a16:creationId xmlns:a16="http://schemas.microsoft.com/office/drawing/2014/main" id="{88341917-03DA-EC88-CF63-30944F6608B2}"/>
              </a:ext>
            </a:extLst>
          </p:cNvPr>
          <p:cNvSpPr>
            <a:spLocks noChangeArrowheads="1"/>
          </p:cNvSpPr>
          <p:nvPr/>
        </p:nvSpPr>
        <p:spPr bwMode="auto">
          <a:xfrm>
            <a:off x="614803" y="5123687"/>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ea typeface="+mn-ea"/>
                <a:cs typeface="Calibri"/>
              </a:rPr>
              <a:t>Ulaşımın çevreye zararlı etkilerinin varlığı.</a:t>
            </a:r>
            <a:endParaRPr kumimoji="0" lang="lt-LT"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16872916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07BE50C-B301-0414-08C9-2993F140E97C}"/>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dirty="0">
                <a:solidFill>
                  <a:srgbClr val="0070C0"/>
                </a:solidFill>
                <a:latin typeface="Calibri"/>
                <a:cs typeface="Poppins"/>
              </a:rPr>
              <a:t>2. SLIDO sorusu</a:t>
            </a:r>
            <a:endParaRPr lang="en-US" sz="3200" b="1" dirty="0">
              <a:solidFill>
                <a:srgbClr val="0070C0"/>
              </a:solidFill>
            </a:endParaRPr>
          </a:p>
        </p:txBody>
      </p:sp>
      <p:sp>
        <p:nvSpPr>
          <p:cNvPr id="5" name="Content Placeholder 2">
            <a:extLst>
              <a:ext uri="{FF2B5EF4-FFF2-40B4-BE49-F238E27FC236}">
                <a16:creationId xmlns:a16="http://schemas.microsoft.com/office/drawing/2014/main" id="{5887467A-63B1-30C2-8398-4EAA198143CC}"/>
              </a:ext>
            </a:extLst>
          </p:cNvPr>
          <p:cNvSpPr txBox="1"/>
          <p:nvPr/>
        </p:nvSpPr>
        <p:spPr bwMode="auto">
          <a:xfrm>
            <a:off x="609600" y="1939635"/>
            <a:ext cx="9333052" cy="42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tr" sz="2200" b="1" i="0" u="none" strike="noStrike" dirty="0">
                <a:latin typeface="Calibri"/>
              </a:rPr>
              <a:t>2. Lütfen toplu taşımanın tercih edilirliği üzerinde en büyük olumsuz etkiye sahip olduğunu düşündüğünüz 2 sorunu seçiniz.</a:t>
            </a:r>
            <a:endParaRPr lang="tr" sz="2200" b="1" dirty="0">
              <a:latin typeface="Calibri"/>
            </a:endParaRPr>
          </a:p>
          <a:p>
            <a:pPr marL="434975" rtl="0">
              <a:lnSpc>
                <a:spcPts val="2700"/>
              </a:lnSpc>
              <a:buAutoNum type="arabicPeriod"/>
            </a:pPr>
            <a:r>
              <a:rPr kumimoji="0" lang="tr" sz="2000" b="0" i="0" u="none" strike="noStrike" kern="1200" cap="none" spc="0" normalizeH="0" baseline="0" noProof="0">
                <a:solidFill>
                  <a:srgbClr val="000000"/>
                </a:solidFill>
                <a:uLnTx/>
                <a:uFillTx/>
                <a:latin typeface="Calibri"/>
                <a:ea typeface="+mn-ea"/>
                <a:cs typeface="Calibri"/>
              </a:rPr>
              <a:t>Fiziki ve manevi açıdan yıpranmış şehir içi toplu taşıma ve banliyö toplu taşıma filosu;</a:t>
            </a:r>
            <a:endParaRPr lang="lt-LT" sz="2000"/>
          </a:p>
          <a:p>
            <a:pPr marL="434975" indent="-342900" rtl="0" eaLnBrk="0" hangingPunct="0">
              <a:lnSpc>
                <a:spcPts val="2700"/>
              </a:lnSpc>
              <a:buFont typeface="+mj-lt"/>
              <a:buAutoNum type="arabicPeriod"/>
              <a:defRPr/>
            </a:pPr>
            <a:r>
              <a:rPr kumimoji="0" lang="tr" sz="2000" b="0" i="0" u="none" strike="noStrike" kern="1200" cap="none" spc="0" normalizeH="0" baseline="0" noProof="0" dirty="0">
                <a:solidFill>
                  <a:srgbClr val="000000"/>
                </a:solidFill>
                <a:uLnTx/>
                <a:uFillTx/>
                <a:latin typeface="Calibri"/>
                <a:ea typeface="+mn-ea"/>
                <a:cs typeface="Calibri"/>
              </a:rPr>
              <a:t>Şehirleşmiş bölgelere sürekli olarak toplu taşıma hizmeti verilmemesi;</a:t>
            </a:r>
            <a:endParaRPr lang="tr" sz="2000" b="0" i="0" u="none" strike="noStrike" kern="1200" cap="none" spc="0" normalizeH="0" baseline="0" noProof="0" dirty="0">
              <a:solidFill>
                <a:srgbClr val="000000"/>
              </a:solidFill>
              <a:uLnTx/>
              <a:uFillTx/>
              <a:latin typeface="Calibri"/>
              <a:ea typeface="+mn-ea"/>
              <a:cs typeface="Calibri"/>
            </a:endParaRPr>
          </a:p>
          <a:p>
            <a:pPr marL="434975" indent="-342900" rtl="0" eaLnBrk="0" hangingPunct="0">
              <a:lnSpc>
                <a:spcPts val="2700"/>
              </a:lnSpc>
              <a:buFont typeface="+mj-lt"/>
              <a:buAutoNum type="arabicPeriod"/>
              <a:defRPr/>
            </a:pPr>
            <a:r>
              <a:rPr kumimoji="0" lang="tr" sz="2000" b="0" i="0" u="none" strike="noStrike" kern="1200" cap="none" spc="0" normalizeH="0" baseline="0" noProof="0" dirty="0">
                <a:solidFill>
                  <a:srgbClr val="000000"/>
                </a:solidFill>
                <a:uLnTx/>
                <a:uFillTx/>
                <a:latin typeface="Calibri"/>
                <a:ea typeface="+mn-ea"/>
                <a:cs typeface="Calibri"/>
              </a:rPr>
              <a:t>Çeşitli türlerdeki yolcu taşımacılığı arasındaki etkileşimin çok zayıf olması (çok </a:t>
            </a:r>
            <a:r>
              <a:rPr kumimoji="0" lang="tr" sz="2000" b="0" i="0" u="none" strike="noStrike" kern="1200" cap="none" spc="0" normalizeH="0" baseline="0" noProof="0" err="1">
                <a:solidFill>
                  <a:srgbClr val="000000"/>
                </a:solidFill>
                <a:uLnTx/>
                <a:uFillTx/>
                <a:latin typeface="Calibri"/>
                <a:ea typeface="+mn-ea"/>
                <a:cs typeface="Calibri"/>
              </a:rPr>
              <a:t>modluluk</a:t>
            </a:r>
            <a:r>
              <a:rPr kumimoji="0" lang="tr" sz="2000" b="0" i="0" u="none" strike="noStrike" kern="1200" cap="none" spc="0" normalizeH="0" baseline="0" noProof="0" dirty="0">
                <a:solidFill>
                  <a:srgbClr val="000000"/>
                </a:solidFill>
                <a:uLnTx/>
                <a:uFillTx/>
                <a:latin typeface="Calibri"/>
                <a:ea typeface="+mn-ea"/>
                <a:cs typeface="Calibri"/>
              </a:rPr>
              <a:t>);</a:t>
            </a:r>
            <a:endParaRPr lang="tr" sz="2000" b="0" i="0" u="none" strike="noStrike" kern="1200" cap="none" spc="0" normalizeH="0" baseline="0" noProof="0" dirty="0">
              <a:solidFill>
                <a:srgbClr val="000000"/>
              </a:solidFill>
              <a:uLnTx/>
              <a:uFillTx/>
              <a:latin typeface="Calibri"/>
              <a:ea typeface="+mn-ea"/>
              <a:cs typeface="Calibri"/>
            </a:endParaRPr>
          </a:p>
          <a:p>
            <a:pPr marL="434975" indent="-342900" rtl="0" eaLnBrk="0" hangingPunct="0">
              <a:lnSpc>
                <a:spcPts val="2700"/>
              </a:lnSpc>
              <a:buFont typeface="+mj-lt"/>
              <a:buAutoNum type="arabicPeriod"/>
              <a:defRPr/>
            </a:pPr>
            <a:r>
              <a:rPr kumimoji="0" lang="tr" sz="2000" b="0" i="0" u="none" strike="noStrike" kern="1200" cap="none" spc="0" normalizeH="0" baseline="0" dirty="0">
                <a:solidFill>
                  <a:srgbClr val="000000"/>
                </a:solidFill>
                <a:uLnTx/>
                <a:uFillTx/>
                <a:latin typeface="Calibri"/>
                <a:ea typeface="+mn-ea"/>
                <a:cs typeface="Calibri"/>
              </a:rPr>
              <a:t>Toplu taşıma ile çok uzun seyahat süresi ve araç seferi sıklığının yetersiz olması;</a:t>
            </a:r>
            <a:endParaRPr lang="tr" sz="2000" b="0" i="0" u="none" strike="noStrike" kern="1200" cap="none" spc="0" normalizeH="0" baseline="0" dirty="0">
              <a:solidFill>
                <a:srgbClr val="000000"/>
              </a:solidFill>
              <a:uLnTx/>
              <a:uFillTx/>
              <a:latin typeface="Calibri"/>
              <a:ea typeface="+mn-ea"/>
              <a:cs typeface="Calibri"/>
            </a:endParaRPr>
          </a:p>
          <a:p>
            <a:pPr marL="434975" indent="-342900" rtl="0" eaLnBrk="0" hangingPunct="0">
              <a:lnSpc>
                <a:spcPts val="2700"/>
              </a:lnSpc>
              <a:buFont typeface="+mj-lt"/>
              <a:buAutoNum type="arabicPeriod"/>
              <a:defRPr/>
            </a:pPr>
            <a:r>
              <a:rPr kumimoji="0" lang="tr" sz="2000" b="0" i="0" u="none" strike="noStrike" kern="1200" cap="none" spc="0" normalizeH="0" baseline="0" noProof="0" dirty="0">
                <a:solidFill>
                  <a:srgbClr val="000000"/>
                </a:solidFill>
                <a:uLnTx/>
                <a:uFillTx/>
                <a:latin typeface="Calibri"/>
                <a:ea typeface="+mn-ea"/>
                <a:cs typeface="Calibri"/>
              </a:rPr>
              <a:t>Toplu taşıma duraklarına ulaşmak için güvenli yaya ve bisiklet altyapısının olmaması;</a:t>
            </a:r>
            <a:endParaRPr lang="tr" sz="2000" b="0" i="0" u="none" strike="noStrike" kern="1200" cap="none" spc="0" normalizeH="0" baseline="0" noProof="0" dirty="0">
              <a:solidFill>
                <a:srgbClr val="000000"/>
              </a:solidFill>
              <a:uLnTx/>
              <a:uFillTx/>
              <a:latin typeface="Calibri"/>
              <a:ea typeface="+mn-ea"/>
              <a:cs typeface="Calibri"/>
            </a:endParaRPr>
          </a:p>
          <a:p>
            <a:pPr marL="434975" indent="-342900" rtl="0" eaLnBrk="0" hangingPunct="0">
              <a:lnSpc>
                <a:spcPts val="2700"/>
              </a:lnSpc>
              <a:buFont typeface="+mj-lt"/>
              <a:buAutoNum type="arabicPeriod"/>
              <a:defRPr/>
            </a:pPr>
            <a:r>
              <a:rPr kumimoji="0" lang="tr" sz="2000" b="0" i="0" u="none" strike="noStrike" kern="1200" cap="none" spc="0" normalizeH="0" baseline="0" noProof="0" dirty="0">
                <a:solidFill>
                  <a:srgbClr val="000000"/>
                </a:solidFill>
                <a:uLnTx/>
                <a:uFillTx/>
                <a:latin typeface="Calibri"/>
                <a:ea typeface="+mn-ea"/>
                <a:cs typeface="Calibri"/>
              </a:rPr>
              <a:t>Şehirleşmiş alanlar ve toplu taşıma araçlarının özel ihtiyaçları olan vatandaşlara göre sürekli olarak düzenlenmemiş olması.</a:t>
            </a:r>
            <a:endParaRPr lang="tr" sz="2000" b="0" i="0" u="none" strike="noStrike" kern="1200" cap="none" spc="0" normalizeH="0" baseline="0" noProof="0" dirty="0">
              <a:solidFill>
                <a:srgbClr val="000000"/>
              </a:solidFill>
              <a:uLnTx/>
              <a:uFillTx/>
              <a:latin typeface="Calibri"/>
              <a:ea typeface="+mn-ea"/>
              <a:cs typeface="Calibri"/>
            </a:endParaRPr>
          </a:p>
          <a:p>
            <a:pPr marL="0" indent="0">
              <a:buFont typeface="Arial" panose="020B0604020202020204" pitchFamily="34" charset="0"/>
              <a:buNone/>
            </a:pPr>
            <a:endParaRPr lang="lt-LT" sz="2000" b="1" dirty="0"/>
          </a:p>
          <a:p>
            <a:pPr marL="0" indent="0">
              <a:buFont typeface="Arial" panose="020B0604020202020204" pitchFamily="34" charset="0"/>
              <a:buNone/>
            </a:pPr>
            <a:endParaRPr lang="lt-LT" sz="2000" b="1" dirty="0"/>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a:p>
            <a:pPr marL="0" indent="0">
              <a:buFont typeface="Arial" panose="020B0604020202020204" pitchFamily="34" charset="0"/>
              <a:buNone/>
            </a:pPr>
            <a:endParaRPr lang="lt-LT" sz="2200" b="1"/>
          </a:p>
        </p:txBody>
      </p:sp>
      <p:sp>
        <p:nvSpPr>
          <p:cNvPr id="20" name="Rectangle 9">
            <a:extLst>
              <a:ext uri="{FF2B5EF4-FFF2-40B4-BE49-F238E27FC236}">
                <a16:creationId xmlns:a16="http://schemas.microsoft.com/office/drawing/2014/main" id="{6A26D943-E54B-5900-7AD7-048801B4E2C1}"/>
              </a:ext>
            </a:extLst>
          </p:cNvPr>
          <p:cNvSpPr>
            <a:spLocks noChangeArrowheads="1"/>
          </p:cNvSpPr>
          <p:nvPr/>
        </p:nvSpPr>
        <p:spPr bwMode="auto">
          <a:xfrm>
            <a:off x="2591384" y="3306194"/>
            <a:ext cx="9268106" cy="2684813"/>
          </a:xfrm>
          <a:prstGeom prst="rect">
            <a:avLst/>
          </a:prstGeom>
          <a:noFill/>
          <a:ln w="9525">
            <a:noFill/>
            <a:miter lim="800000"/>
          </a:ln>
        </p:spPr>
        <p:txBody>
          <a:bodyPr bIns="0" anchor="t" anchorCtr="0">
            <a:noAutofit/>
          </a:bodyPr>
          <a:lstStyle/>
          <a:p>
            <a:pPr marL="434975" marR="0" lvl="0" indent="-342900" algn="l" defTabSz="914400" rtl="0" eaLnBrk="0" fontAlgn="auto" latinLnBrk="0" hangingPunct="0">
              <a:lnSpc>
                <a:spcPts val="2700"/>
              </a:lnSpc>
              <a:spcBef>
                <a:spcPct val="0"/>
              </a:spcBef>
              <a:spcAft>
                <a:spcPct val="0"/>
              </a:spcAft>
              <a:buClrTx/>
              <a:buSzTx/>
              <a:buFont typeface="+mj-lt"/>
              <a:buAutoNum type="arabicPeriod"/>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434975" marR="0" lvl="0" indent="-342900" algn="l" defTabSz="914400" rtl="0" eaLnBrk="0" fontAlgn="auto" latinLnBrk="0" hangingPunct="0">
              <a:lnSpc>
                <a:spcPts val="2700"/>
              </a:lnSpc>
              <a:spcBef>
                <a:spcPct val="0"/>
              </a:spcBef>
              <a:spcAft>
                <a:spcPct val="0"/>
              </a:spcAft>
              <a:buClrTx/>
              <a:buSzTx/>
              <a:buFont typeface="+mj-lt"/>
              <a:buAutoNum type="arabicPeriod"/>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1" name="Rectangle 20">
            <a:extLst>
              <a:ext uri="{FF2B5EF4-FFF2-40B4-BE49-F238E27FC236}">
                <a16:creationId xmlns:a16="http://schemas.microsoft.com/office/drawing/2014/main" id="{65C796D4-0355-AFEF-A2EE-04F7DA25C8A9}"/>
              </a:ext>
            </a:extLst>
          </p:cNvPr>
          <p:cNvSpPr>
            <a:spLocks noChangeArrowheads="1"/>
          </p:cNvSpPr>
          <p:nvPr/>
        </p:nvSpPr>
        <p:spPr bwMode="auto">
          <a:xfrm>
            <a:off x="2415894" y="5519607"/>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2" name="Rectangle 9">
            <a:extLst>
              <a:ext uri="{FF2B5EF4-FFF2-40B4-BE49-F238E27FC236}">
                <a16:creationId xmlns:a16="http://schemas.microsoft.com/office/drawing/2014/main" id="{16465515-2507-056A-1BBA-192EEADF08E6}"/>
              </a:ext>
            </a:extLst>
          </p:cNvPr>
          <p:cNvSpPr>
            <a:spLocks noChangeArrowheads="1"/>
          </p:cNvSpPr>
          <p:nvPr/>
        </p:nvSpPr>
        <p:spPr bwMode="auto">
          <a:xfrm>
            <a:off x="2415894" y="5992678"/>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3" name="Rectangle 9">
            <a:extLst>
              <a:ext uri="{FF2B5EF4-FFF2-40B4-BE49-F238E27FC236}">
                <a16:creationId xmlns:a16="http://schemas.microsoft.com/office/drawing/2014/main" id="{387DDF37-364D-701F-9D96-BB7CE0D4603D}"/>
              </a:ext>
            </a:extLst>
          </p:cNvPr>
          <p:cNvSpPr>
            <a:spLocks noChangeArrowheads="1"/>
          </p:cNvSpPr>
          <p:nvPr/>
        </p:nvSpPr>
        <p:spPr bwMode="auto">
          <a:xfrm>
            <a:off x="2416334" y="6464078"/>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GB" altLang="lt-LT" sz="1800" b="0" i="0" u="none" strike="noStrike" kern="1200" cap="none" spc="0" normalizeH="0" baseline="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4" name="Rectangle 9">
            <a:extLst>
              <a:ext uri="{FF2B5EF4-FFF2-40B4-BE49-F238E27FC236}">
                <a16:creationId xmlns:a16="http://schemas.microsoft.com/office/drawing/2014/main" id="{185908DA-E3B0-E859-568F-3C3B6F2888A5}"/>
              </a:ext>
            </a:extLst>
          </p:cNvPr>
          <p:cNvSpPr>
            <a:spLocks noChangeArrowheads="1"/>
          </p:cNvSpPr>
          <p:nvPr/>
        </p:nvSpPr>
        <p:spPr bwMode="auto">
          <a:xfrm>
            <a:off x="2416333" y="6970665"/>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5" name="Rectangle 9">
            <a:extLst>
              <a:ext uri="{FF2B5EF4-FFF2-40B4-BE49-F238E27FC236}">
                <a16:creationId xmlns:a16="http://schemas.microsoft.com/office/drawing/2014/main" id="{578A9AA7-9AC7-A6A3-D41C-5020BA47E94F}"/>
              </a:ext>
            </a:extLst>
          </p:cNvPr>
          <p:cNvSpPr>
            <a:spLocks noChangeArrowheads="1"/>
          </p:cNvSpPr>
          <p:nvPr/>
        </p:nvSpPr>
        <p:spPr bwMode="auto">
          <a:xfrm>
            <a:off x="2416334" y="7481512"/>
            <a:ext cx="10800902"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grpSp>
        <p:nvGrpSpPr>
          <p:cNvPr id="2" name="Group 1">
            <a:extLst>
              <a:ext uri="{FF2B5EF4-FFF2-40B4-BE49-F238E27FC236}">
                <a16:creationId xmlns:a16="http://schemas.microsoft.com/office/drawing/2014/main" id="{48C6436C-505F-BC74-FC02-BA95F3EE1067}"/>
              </a:ext>
            </a:extLst>
          </p:cNvPr>
          <p:cNvGrpSpPr/>
          <p:nvPr/>
        </p:nvGrpSpPr>
        <p:grpSpPr>
          <a:xfrm>
            <a:off x="9599692" y="1482301"/>
            <a:ext cx="2263188" cy="3526691"/>
            <a:chOff x="9599692" y="2388984"/>
            <a:chExt cx="2766118" cy="4282412"/>
          </a:xfrm>
        </p:grpSpPr>
        <p:sp>
          <p:nvSpPr>
            <p:cNvPr id="3" name="Rectangle 2">
              <a:extLst>
                <a:ext uri="{FF2B5EF4-FFF2-40B4-BE49-F238E27FC236}">
                  <a16:creationId xmlns:a16="http://schemas.microsoft.com/office/drawing/2014/main" id="{16A39938-2230-AEE0-5D0A-2ED3EDF60998}"/>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qr code on a white background&#10;&#10;Description automatically generated">
              <a:extLst>
                <a:ext uri="{FF2B5EF4-FFF2-40B4-BE49-F238E27FC236}">
                  <a16:creationId xmlns:a16="http://schemas.microsoft.com/office/drawing/2014/main" id="{9FEDF7C1-8EA8-EAC9-2417-0E7082FD946E}"/>
                </a:ext>
              </a:extLst>
            </p:cNvPr>
            <p:cNvPicPr>
              <a:picLocks noChangeAspect="1"/>
            </p:cNvPicPr>
            <p:nvPr/>
          </p:nvPicPr>
          <p:blipFill>
            <a:blip r:embed="rId2"/>
            <a:stretch>
              <a:fillRect/>
            </a:stretch>
          </p:blipFill>
          <p:spPr>
            <a:xfrm>
              <a:off x="9770189" y="4037656"/>
              <a:ext cx="2438399" cy="2438400"/>
            </a:xfrm>
            <a:prstGeom prst="rect">
              <a:avLst/>
            </a:prstGeom>
          </p:spPr>
        </p:pic>
        <p:sp>
          <p:nvSpPr>
            <p:cNvPr id="7" name="TextBox 4">
              <a:extLst>
                <a:ext uri="{FF2B5EF4-FFF2-40B4-BE49-F238E27FC236}">
                  <a16:creationId xmlns:a16="http://schemas.microsoft.com/office/drawing/2014/main" id="{572A11B4-BA88-C371-9DB5-8D1A5EEBB0FA}"/>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Slido.com</a:t>
              </a:r>
              <a:br>
                <a:rPr lang="en-US" sz="2800" dirty="0">
                  <a:solidFill>
                    <a:srgbClr val="0070C0"/>
                  </a:solidFill>
                </a:rPr>
              </a:br>
              <a:r>
                <a:rPr lang="en-US" sz="2800" dirty="0">
                  <a:solidFill>
                    <a:srgbClr val="0070C0"/>
                  </a:solidFill>
                </a:rPr>
                <a:t># </a:t>
              </a:r>
              <a:r>
                <a:rPr lang="en-US" sz="2800" b="1" dirty="0">
                  <a:solidFill>
                    <a:srgbClr val="0070C0"/>
                  </a:solidFill>
                </a:rPr>
                <a:t>1075213</a:t>
              </a:r>
            </a:p>
            <a:p>
              <a:pPr algn="ctr"/>
              <a:r>
                <a:rPr lang="en-US" sz="2800" b="1" dirty="0">
                  <a:cs typeface="Calibri"/>
                </a:rPr>
                <a:t>or</a:t>
              </a:r>
            </a:p>
          </p:txBody>
        </p:sp>
      </p:grpSp>
    </p:spTree>
    <p:extLst>
      <p:ext uri="{BB962C8B-B14F-4D97-AF65-F5344CB8AC3E}">
        <p14:creationId xmlns:p14="http://schemas.microsoft.com/office/powerpoint/2010/main" val="71459160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Light" charset="0"/>
              <a:ea typeface="+mj-ea"/>
              <a:cs typeface="Arial"/>
            </a:endParaRPr>
          </a:p>
        </p:txBody>
      </p:sp>
      <p:grpSp>
        <p:nvGrpSpPr>
          <p:cNvPr id="2" name="Group 1">
            <a:extLst>
              <a:ext uri="{FF2B5EF4-FFF2-40B4-BE49-F238E27FC236}">
                <a16:creationId xmlns:a16="http://schemas.microsoft.com/office/drawing/2014/main" id="{0F1BA8B3-0E93-94F2-2A64-01CF05050AAB}"/>
              </a:ext>
            </a:extLst>
          </p:cNvPr>
          <p:cNvGrpSpPr/>
          <p:nvPr/>
        </p:nvGrpSpPr>
        <p:grpSpPr>
          <a:xfrm>
            <a:off x="3443516" y="1796389"/>
            <a:ext cx="8626524" cy="4274644"/>
            <a:chOff x="212676" y="1371600"/>
            <a:chExt cx="8626524" cy="4274644"/>
          </a:xfrm>
        </p:grpSpPr>
        <p:sp>
          <p:nvSpPr>
            <p:cNvPr id="3" name="Rectangle 2">
              <a:extLst>
                <a:ext uri="{FF2B5EF4-FFF2-40B4-BE49-F238E27FC236}">
                  <a16:creationId xmlns:a16="http://schemas.microsoft.com/office/drawing/2014/main" id="{3EC8BD7F-6A03-6EC8-F8D0-3E595D4AB138}"/>
                </a:ext>
              </a:extLst>
            </p:cNvPr>
            <p:cNvSpPr/>
            <p:nvPr/>
          </p:nvSpPr>
          <p:spPr>
            <a:xfrm>
              <a:off x="494732" y="2514600"/>
              <a:ext cx="3048000" cy="581891"/>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00B050"/>
                  </a:solidFill>
                  <a:highlight>
                    <a:srgbClr val="000000">
                      <a:alpha val="0"/>
                    </a:srgbClr>
                  </a:highlight>
                  <a:uLnTx/>
                  <a:uFillTx/>
                  <a:latin typeface="Calibri"/>
                  <a:cs typeface="Calibri"/>
                </a:rPr>
                <a:t>Düşük maliyetli </a:t>
              </a: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tedbirler</a:t>
              </a:r>
              <a:endParaRPr kumimoji="0" lang="tr-TR"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5DF4941-BA20-7F90-66D7-D217360C6B60}"/>
                </a:ext>
              </a:extLst>
            </p:cNvPr>
            <p:cNvSpPr/>
            <p:nvPr/>
          </p:nvSpPr>
          <p:spPr>
            <a:xfrm>
              <a:off x="5485263" y="2514600"/>
              <a:ext cx="3048000" cy="581891"/>
            </a:xfrm>
            <a:prstGeom prst="rect">
              <a:avLst/>
            </a:prstGeom>
            <a:no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FF0000"/>
                  </a:solidFill>
                  <a:highlight>
                    <a:srgbClr val="000000">
                      <a:alpha val="0"/>
                    </a:srgbClr>
                  </a:highlight>
                  <a:uLnTx/>
                  <a:uFillTx/>
                  <a:latin typeface="Calibri"/>
                  <a:cs typeface="Calibri"/>
                </a:rPr>
                <a:t>Yüksek maliyetli </a:t>
              </a: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tedbirler</a:t>
              </a:r>
              <a:endParaRPr kumimoji="0" lang="tr-TR"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6" name="Straight Arrow Connector 20">
              <a:extLst>
                <a:ext uri="{FF2B5EF4-FFF2-40B4-BE49-F238E27FC236}">
                  <a16:creationId xmlns:a16="http://schemas.microsoft.com/office/drawing/2014/main" id="{438CE8FF-B129-20E7-A45F-6661EAA58CF2}"/>
                </a:ext>
              </a:extLst>
            </p:cNvPr>
            <p:cNvCxnSpPr/>
            <p:nvPr/>
          </p:nvCxnSpPr>
          <p:spPr>
            <a:xfrm rot="10800000" flipV="1">
              <a:off x="2018732" y="1828800"/>
              <a:ext cx="1105468" cy="685800"/>
            </a:xfrm>
            <a:prstGeom prst="bentConnector2">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22">
              <a:extLst>
                <a:ext uri="{FF2B5EF4-FFF2-40B4-BE49-F238E27FC236}">
                  <a16:creationId xmlns:a16="http://schemas.microsoft.com/office/drawing/2014/main" id="{9B9EFC08-0BEC-8A77-89A9-075778879C93}"/>
                </a:ext>
              </a:extLst>
            </p:cNvPr>
            <p:cNvCxnSpPr/>
            <p:nvPr/>
          </p:nvCxnSpPr>
          <p:spPr>
            <a:xfrm>
              <a:off x="5882751" y="1804152"/>
              <a:ext cx="1126512" cy="710448"/>
            </a:xfrm>
            <a:prstGeom prst="bentConnector2">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5EFBBBE1-1852-6422-5242-9E3FE23DB5D4}"/>
                </a:ext>
              </a:extLst>
            </p:cNvPr>
            <p:cNvSpPr/>
            <p:nvPr/>
          </p:nvSpPr>
          <p:spPr>
            <a:xfrm>
              <a:off x="3124200" y="1371600"/>
              <a:ext cx="2759688" cy="914400"/>
            </a:xfrm>
            <a:prstGeom prst="rect">
              <a:avLst/>
            </a:prstGeom>
            <a:solidFill>
              <a:srgbClr val="45C0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FFFFFF"/>
                  </a:solidFill>
                  <a:highlight>
                    <a:srgbClr val="000000">
                      <a:alpha val="0"/>
                    </a:srgbClr>
                  </a:highlight>
                  <a:uLnTx/>
                  <a:uFillTx/>
                  <a:latin typeface="Calibri"/>
                  <a:cs typeface="Calibri"/>
                </a:rPr>
                <a:t>SÜRDÜRÜLEBİLİR HAREKETLİLİK YÖNETİMİ TEDBİRLERİ</a:t>
              </a:r>
              <a:endParaRPr kumimoji="0" lang="lt-LT" sz="1600" b="1" i="0" u="none" strike="noStrike" kern="1200" cap="none" spc="0" normalizeH="0" baseline="0" noProof="0">
                <a:ln>
                  <a:noFill/>
                </a:ln>
                <a:solidFill>
                  <a:prstClr val="white"/>
                </a:solidFill>
                <a:effectLst/>
                <a:uLnTx/>
                <a:uFillTx/>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8B0DE70-D974-5533-7C80-7CE47B34CCC5}"/>
                </a:ext>
              </a:extLst>
            </p:cNvPr>
            <p:cNvSpPr/>
            <p:nvPr/>
          </p:nvSpPr>
          <p:spPr>
            <a:xfrm>
              <a:off x="212676" y="3820339"/>
              <a:ext cx="1562385"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Organizasyonel </a:t>
              </a:r>
            </a:p>
          </p:txBody>
        </p:sp>
        <p:cxnSp>
          <p:nvCxnSpPr>
            <p:cNvPr id="10" name="Straight Arrow Connector 9">
              <a:extLst>
                <a:ext uri="{FF2B5EF4-FFF2-40B4-BE49-F238E27FC236}">
                  <a16:creationId xmlns:a16="http://schemas.microsoft.com/office/drawing/2014/main" id="{F913C3B4-08FC-F716-14E0-4DD2E27F04D7}"/>
                </a:ext>
              </a:extLst>
            </p:cNvPr>
            <p:cNvCxnSpPr/>
            <p:nvPr/>
          </p:nvCxnSpPr>
          <p:spPr>
            <a:xfrm flipH="1">
              <a:off x="974677" y="3111690"/>
              <a:ext cx="1" cy="70864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4D24B4B6-C8F3-4688-617C-AC7004659741}"/>
                </a:ext>
              </a:extLst>
            </p:cNvPr>
            <p:cNvSpPr/>
            <p:nvPr/>
          </p:nvSpPr>
          <p:spPr>
            <a:xfrm>
              <a:off x="2340023" y="3808139"/>
              <a:ext cx="1568354"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Küçük ölçekli altyapı</a:t>
              </a:r>
              <a:endParaRPr kumimoji="0" lang="lt-LT"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12" name="Straight Arrow Connector 11">
              <a:extLst>
                <a:ext uri="{FF2B5EF4-FFF2-40B4-BE49-F238E27FC236}">
                  <a16:creationId xmlns:a16="http://schemas.microsoft.com/office/drawing/2014/main" id="{65201F42-07B6-4B81-DBB8-E9C75C1567D6}"/>
                </a:ext>
              </a:extLst>
            </p:cNvPr>
            <p:cNvCxnSpPr/>
            <p:nvPr/>
          </p:nvCxnSpPr>
          <p:spPr>
            <a:xfrm flipH="1">
              <a:off x="3124200" y="3096491"/>
              <a:ext cx="0" cy="711648"/>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1604F05-7097-60A4-3E51-F389CB09A8EF}"/>
                </a:ext>
              </a:extLst>
            </p:cNvPr>
            <p:cNvSpPr/>
            <p:nvPr/>
          </p:nvSpPr>
          <p:spPr>
            <a:xfrm>
              <a:off x="974678" y="5032922"/>
              <a:ext cx="2014608"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Eğitim ve iletişim</a:t>
              </a:r>
              <a:endParaRPr kumimoji="0" lang="lt-LT"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14" name="Straight Arrow Connector 13">
              <a:extLst>
                <a:ext uri="{FF2B5EF4-FFF2-40B4-BE49-F238E27FC236}">
                  <a16:creationId xmlns:a16="http://schemas.microsoft.com/office/drawing/2014/main" id="{A46F40D5-D1E4-F611-9251-62F0F5A8B278}"/>
                </a:ext>
              </a:extLst>
            </p:cNvPr>
            <p:cNvCxnSpPr/>
            <p:nvPr/>
          </p:nvCxnSpPr>
          <p:spPr>
            <a:xfrm flipH="1">
              <a:off x="2018732" y="3096491"/>
              <a:ext cx="0" cy="2012920"/>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166592BE-D4BE-83EB-B3A9-E883909363F5}"/>
                </a:ext>
              </a:extLst>
            </p:cNvPr>
            <p:cNvSpPr/>
            <p:nvPr/>
          </p:nvSpPr>
          <p:spPr>
            <a:xfrm>
              <a:off x="5221120" y="3803279"/>
              <a:ext cx="1524000"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Yeni altyapı</a:t>
              </a:r>
              <a:endParaRPr kumimoji="0" lang="lt-LT"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16" name="Straight Arrow Connector 15">
              <a:extLst>
                <a:ext uri="{FF2B5EF4-FFF2-40B4-BE49-F238E27FC236}">
                  <a16:creationId xmlns:a16="http://schemas.microsoft.com/office/drawing/2014/main" id="{AA3418B3-DF56-F51A-AAEB-65E9F16B8BE8}"/>
                </a:ext>
              </a:extLst>
            </p:cNvPr>
            <p:cNvCxnSpPr/>
            <p:nvPr/>
          </p:nvCxnSpPr>
          <p:spPr>
            <a:xfrm flipH="1">
              <a:off x="5983120" y="3111690"/>
              <a:ext cx="0" cy="69158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F3E929F-BFBA-E91B-034D-778210C644E8}"/>
                </a:ext>
              </a:extLst>
            </p:cNvPr>
            <p:cNvSpPr/>
            <p:nvPr/>
          </p:nvSpPr>
          <p:spPr>
            <a:xfrm>
              <a:off x="7270846" y="3820339"/>
              <a:ext cx="1568354"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Diğer</a:t>
              </a:r>
              <a:endParaRPr kumimoji="0" lang="lt-LT"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6ADF342F-19A7-46B5-C82E-5D6927BAD048}"/>
                </a:ext>
              </a:extLst>
            </p:cNvPr>
            <p:cNvCxnSpPr/>
            <p:nvPr/>
          </p:nvCxnSpPr>
          <p:spPr>
            <a:xfrm flipH="1">
              <a:off x="8055023" y="3111690"/>
              <a:ext cx="0" cy="708649"/>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3EE143DD-ED21-E039-23FA-088C27D4E848}"/>
                </a:ext>
              </a:extLst>
            </p:cNvPr>
            <p:cNvSpPr/>
            <p:nvPr/>
          </p:nvSpPr>
          <p:spPr>
            <a:xfrm>
              <a:off x="5983120" y="5032922"/>
              <a:ext cx="2014609" cy="613322"/>
            </a:xfrm>
            <a:prstGeom prst="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Calibri"/>
                </a:rPr>
                <a:t>Altyapının modernleştirilmesi</a:t>
              </a:r>
              <a:endParaRPr kumimoji="0" lang="lt-LT" sz="16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cxnSp>
          <p:nvCxnSpPr>
            <p:cNvPr id="20" name="Straight Arrow Connector 19">
              <a:extLst>
                <a:ext uri="{FF2B5EF4-FFF2-40B4-BE49-F238E27FC236}">
                  <a16:creationId xmlns:a16="http://schemas.microsoft.com/office/drawing/2014/main" id="{462F9326-C87F-1CE6-01BA-1FBA5E480ED1}"/>
                </a:ext>
              </a:extLst>
            </p:cNvPr>
            <p:cNvCxnSpPr/>
            <p:nvPr/>
          </p:nvCxnSpPr>
          <p:spPr>
            <a:xfrm flipH="1">
              <a:off x="7027177" y="3096491"/>
              <a:ext cx="0" cy="2012920"/>
            </a:xfrm>
            <a:prstGeom prst="straightConnector1">
              <a:avLst/>
            </a:prstGeom>
            <a:ln w="12700">
              <a:solidFill>
                <a:schemeClr val="bg1">
                  <a:lumMod val="65000"/>
                  <a:alpha val="95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Rectangle 9">
            <a:extLst>
              <a:ext uri="{FF2B5EF4-FFF2-40B4-BE49-F238E27FC236}">
                <a16:creationId xmlns:a16="http://schemas.microsoft.com/office/drawing/2014/main" id="{C41B5668-53A1-D3AF-B67A-92C3142D6505}"/>
              </a:ext>
            </a:extLst>
          </p:cNvPr>
          <p:cNvSpPr>
            <a:spLocks noChangeArrowheads="1"/>
          </p:cNvSpPr>
          <p:nvPr/>
        </p:nvSpPr>
        <p:spPr bwMode="auto">
          <a:xfrm>
            <a:off x="0" y="1105115"/>
            <a:ext cx="5464241" cy="691274"/>
          </a:xfrm>
          <a:prstGeom prst="rect">
            <a:avLst/>
          </a:prstGeom>
          <a:noFill/>
          <a:ln w="25400">
            <a:noFill/>
            <a:miter lim="800000"/>
          </a:ln>
        </p:spPr>
        <p:txBody>
          <a:bodyPr bIns="0" anchor="b" anchorCtr="0">
            <a:noAutofit/>
          </a:bodyPr>
          <a:lstStyle/>
          <a:p>
            <a:pPr marL="627063" marR="0" lvl="0" indent="0" algn="l" defTabSz="914400" rtl="0" eaLnBrk="0" fontAlgn="auto" latinLnBrk="0" hangingPunct="0">
              <a:lnSpc>
                <a:spcPct val="100000"/>
              </a:lnSpc>
              <a:spcBef>
                <a:spcPct val="0"/>
              </a:spcBef>
              <a:spcAft>
                <a:spcPct val="0"/>
              </a:spcAft>
              <a:buClrTx/>
              <a:buSzTx/>
              <a:buFontTx/>
              <a:buNone/>
              <a:defRPr/>
            </a:pPr>
            <a:endParaRPr kumimoji="0" lang="lt-LT" altLang="lt-LT" sz="32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Light" charset="0"/>
              <a:cs typeface="Poppins" panose="00000500000000000000" pitchFamily="2" charset="-70"/>
            </a:endParaRPr>
          </a:p>
        </p:txBody>
      </p:sp>
      <p:sp>
        <p:nvSpPr>
          <p:cNvPr id="41" name="TextBox 40">
            <a:extLst>
              <a:ext uri="{FF2B5EF4-FFF2-40B4-BE49-F238E27FC236}">
                <a16:creationId xmlns:a16="http://schemas.microsoft.com/office/drawing/2014/main" id="{FB14E337-ADD5-1B23-D191-7463AE53F69F}"/>
              </a:ext>
            </a:extLst>
          </p:cNvPr>
          <p:cNvSpPr txBox="1"/>
          <p:nvPr/>
        </p:nvSpPr>
        <p:spPr>
          <a:xfrm>
            <a:off x="216310" y="1890007"/>
            <a:ext cx="4960178" cy="923330"/>
          </a:xfrm>
          <a:prstGeom prst="rect">
            <a:avLst/>
          </a:prstGeom>
          <a:noFill/>
        </p:spPr>
        <p:txBody>
          <a:bodyPr wrap="square" lIns="91440" tIns="45720" rIns="91440" bIns="45720" anchor="t">
            <a:no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000000"/>
                </a:solidFill>
                <a:highlight>
                  <a:srgbClr val="000000">
                    <a:alpha val="0"/>
                  </a:srgbClr>
                </a:highlight>
                <a:uLnTx/>
                <a:uFillTx/>
                <a:latin typeface="Calibri"/>
                <a:cs typeface="Arial"/>
              </a:rPr>
              <a:t>Sürdürülebilir hareketlilik yönetimi</a:t>
            </a: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 yeni bir arzın yaratılmasından ziyade </a:t>
            </a:r>
            <a:r>
              <a:rPr kumimoji="0" lang="tr" sz="1800" b="0" i="0" u="sng" strike="noStrike" kern="1200" cap="none" spc="0" normalizeH="0" baseline="0" noProof="0">
                <a:solidFill>
                  <a:srgbClr val="000000"/>
                </a:solidFill>
                <a:highlight>
                  <a:srgbClr val="000000">
                    <a:alpha val="0"/>
                  </a:srgbClr>
                </a:highlight>
                <a:uLnTx/>
                <a:uFillTx/>
                <a:latin typeface="Calibri"/>
                <a:cs typeface="Arial"/>
              </a:rPr>
              <a:t>mevcut kaynakların verimli kullanımına ve kullanılabilirliğine</a:t>
            </a: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 dayanır.</a:t>
            </a:r>
            <a:endParaRPr kumimoji="0" lang="en-GB" sz="1800" b="0" i="0" u="none" strike="noStrike" kern="1200" cap="none" spc="0" normalizeH="0" baseline="0" noProof="0">
              <a:ln>
                <a:noFill/>
              </a:ln>
              <a:solidFill>
                <a:prstClr val="black"/>
              </a:solidFill>
              <a:effectLst/>
              <a:uLnTx/>
              <a:uFillTx/>
              <a:latin typeface="Calibri"/>
              <a:cs typeface="Arial"/>
            </a:endParaRPr>
          </a:p>
        </p:txBody>
      </p:sp>
      <p:sp>
        <p:nvSpPr>
          <p:cNvPr id="21" name="Title 1">
            <a:extLst>
              <a:ext uri="{FF2B5EF4-FFF2-40B4-BE49-F238E27FC236}">
                <a16:creationId xmlns:a16="http://schemas.microsoft.com/office/drawing/2014/main" id="{41236A34-8F24-30C5-CAD5-DA9568E8E458}"/>
              </a:ext>
            </a:extLst>
          </p:cNvPr>
          <p:cNvSpPr>
            <a:spLocks noGrp="1"/>
          </p:cNvSpPr>
          <p:nvPr>
            <p:ph type="title"/>
          </p:nvPr>
        </p:nvSpPr>
        <p:spPr>
          <a:xfrm>
            <a:off x="216310" y="365125"/>
            <a:ext cx="4548332" cy="1325563"/>
          </a:xfrm>
        </p:spPr>
        <p:txBody>
          <a:bodyPr>
            <a:noAutofit/>
          </a:bodyPr>
          <a:lstStyle/>
          <a:p>
            <a:pPr rtl="0"/>
            <a:r>
              <a:rPr lang="tr" sz="4400" b="0" i="0" u="none" strike="noStrike">
                <a:highlight>
                  <a:srgbClr val="000000">
                    <a:alpha val="0"/>
                  </a:srgbClr>
                </a:highlight>
                <a:latin typeface="Calibri Light" charset="0"/>
              </a:rPr>
              <a:t>Hareketlilik yönetimi</a:t>
            </a:r>
            <a:endParaRPr lang="lt-LT"/>
          </a:p>
        </p:txBody>
      </p:sp>
    </p:spTree>
    <p:extLst>
      <p:ext uri="{BB962C8B-B14F-4D97-AF65-F5344CB8AC3E}">
        <p14:creationId xmlns:p14="http://schemas.microsoft.com/office/powerpoint/2010/main" val="19344828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7B13E412-31DE-2C51-1B13-43716DB2586D}"/>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TR" sz="3200" b="1" i="0" u="none" strike="noStrike" dirty="0">
                <a:latin typeface="Calibri"/>
                <a:cs typeface="Poppins"/>
              </a:rPr>
              <a:t>Toplu taşıma altyapısı tedbirleri</a:t>
            </a:r>
            <a:endParaRPr lang="en-US" sz="3200" b="1" dirty="0"/>
          </a:p>
        </p:txBody>
      </p:sp>
      <p:sp>
        <p:nvSpPr>
          <p:cNvPr id="36" name="TextBox 35">
            <a:extLst>
              <a:ext uri="{FF2B5EF4-FFF2-40B4-BE49-F238E27FC236}">
                <a16:creationId xmlns:a16="http://schemas.microsoft.com/office/drawing/2014/main" id="{F8434C13-821D-93E2-72CE-8873AF737B8C}"/>
              </a:ext>
            </a:extLst>
          </p:cNvPr>
          <p:cNvSpPr txBox="1"/>
          <p:nvPr/>
        </p:nvSpPr>
        <p:spPr>
          <a:xfrm>
            <a:off x="547810" y="2006380"/>
            <a:ext cx="10015605" cy="4077179"/>
          </a:xfrm>
          <a:prstGeom prst="rect">
            <a:avLst/>
          </a:prstGeom>
          <a:noFill/>
        </p:spPr>
        <p:txBody>
          <a:bodyPr wrap="square" rtlCol="0">
            <a:noAutofit/>
          </a:bodyPr>
          <a:lstStyle/>
          <a:p>
            <a:pPr marL="285750" indent="-285750" rtl="0">
              <a:spcBef>
                <a:spcPts val="1200"/>
              </a:spcBef>
              <a:buFont typeface="Wingdings" pitchFamily="2" charset="2"/>
              <a:buChar char="Ø"/>
            </a:pPr>
            <a:r>
              <a:rPr lang="tr" sz="1800" b="0" i="0" u="none" strike="noStrike" dirty="0">
                <a:latin typeface="Calibri"/>
              </a:rPr>
              <a:t>Toplu taşıma önceliği - özel otobüs şeritleri/yüksek doluluklu araç şeritleri ve kavşaklarda öncelik</a:t>
            </a:r>
            <a:endParaRPr lang="en-GB" sz="1800" dirty="0"/>
          </a:p>
          <a:p>
            <a:pPr marL="285750" indent="-285750" rtl="0">
              <a:spcBef>
                <a:spcPts val="1200"/>
              </a:spcBef>
              <a:buFont typeface="Wingdings" pitchFamily="2" charset="2"/>
              <a:buChar char="Ø"/>
            </a:pPr>
            <a:r>
              <a:rPr lang="tr" sz="1800" b="0" i="0" u="none" strike="noStrike" dirty="0">
                <a:latin typeface="Calibri"/>
              </a:rPr>
              <a:t>Yeni toplu taşıma modları - Hızlı Otobüs Taşımacılığı (BRT), Hafif raylı sistem vb.</a:t>
            </a:r>
          </a:p>
          <a:p>
            <a:pPr marL="285750" indent="-285750" rtl="0">
              <a:spcBef>
                <a:spcPts val="1200"/>
              </a:spcBef>
              <a:buFont typeface="Wingdings" pitchFamily="2" charset="2"/>
              <a:buChar char="Ø"/>
            </a:pPr>
            <a:r>
              <a:rPr kumimoji="0" lang="tr" sz="1800" b="0" i="0" u="none" strike="noStrike" kern="1200" cap="none" spc="0" normalizeH="0" baseline="0" noProof="0" dirty="0">
                <a:solidFill>
                  <a:srgbClr val="000000"/>
                </a:solidFill>
                <a:uLnTx/>
                <a:uFillTx/>
                <a:latin typeface="Calibri"/>
                <a:ea typeface="+mn-ea"/>
                <a:cs typeface="+mn-cs"/>
              </a:rPr>
              <a:t>Toplu taşıma ağının genişletilmesi - şehir çevresi de buna dâhil olmak üzere yeni toplu taşıma güzergâhlarının oluşturulması</a:t>
            </a:r>
            <a:endParaRPr lang="en-US" sz="1800" dirty="0"/>
          </a:p>
          <a:p>
            <a:pPr marL="285750" indent="-285750" rtl="0">
              <a:spcBef>
                <a:spcPts val="1200"/>
              </a:spcBef>
              <a:buFont typeface="Wingdings" pitchFamily="2" charset="2"/>
              <a:buChar char="Ø"/>
            </a:pPr>
            <a:r>
              <a:rPr kumimoji="0" lang="tr" sz="1800" b="0" i="0" u="none" strike="noStrike" kern="1200" cap="none" spc="0" normalizeH="0" baseline="0" noProof="0" dirty="0">
                <a:solidFill>
                  <a:srgbClr val="000000"/>
                </a:solidFill>
                <a:uLnTx/>
                <a:uFillTx/>
                <a:latin typeface="Calibri"/>
                <a:ea typeface="+mn-ea"/>
                <a:cs typeface="+mn-cs"/>
              </a:rPr>
              <a:t>Toplu taşıma duraklarının yoğunluğunun artırılması - tercih edilen yürüme mesafesi - 300 metre</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285750" indent="-285750" rtl="0">
              <a:spcBef>
                <a:spcPts val="1200"/>
              </a:spcBef>
              <a:buFont typeface="Wingdings" pitchFamily="2" charset="2"/>
              <a:buChar char="Ø"/>
            </a:pPr>
            <a:r>
              <a:rPr kumimoji="0" lang="tr" sz="1800" b="0" i="0" u="none" strike="noStrike" kern="1200" cap="none" spc="0" normalizeH="0" baseline="0" noProof="0" dirty="0">
                <a:solidFill>
                  <a:srgbClr val="000000"/>
                </a:solidFill>
                <a:uLnTx/>
                <a:uFillTx/>
                <a:latin typeface="Calibri"/>
                <a:ea typeface="+mn-ea"/>
                <a:cs typeface="+mn-cs"/>
              </a:rPr>
              <a:t>Toplu taşıma erişilebilirliğinin iyileştirilmesi - araçlar, duraklar, istasyonlar ve çevreleri</a:t>
            </a:r>
            <a:endParaRPr lang="lt-LT" sz="1800" dirty="0"/>
          </a:p>
          <a:p>
            <a:pPr marL="285750" indent="-285750" rtl="0">
              <a:spcBef>
                <a:spcPts val="1200"/>
              </a:spcBef>
              <a:buFont typeface="Wingdings" pitchFamily="2" charset="2"/>
              <a:buChar char="Ø"/>
            </a:pPr>
            <a:r>
              <a:rPr lang="tr" sz="1800" b="0" i="0" u="none" strike="noStrike" dirty="0">
                <a:latin typeface="Calibri"/>
              </a:rPr>
              <a:t>Yeni/daha fazla toplu taşıma aracı - araçların alternatif yakıtlar kullanıyor olmaları</a:t>
            </a:r>
            <a:endParaRPr kumimoji="0" lang="lt-LT" sz="1800" b="0" i="0" u="none" strike="noStrike" kern="1200" cap="none" spc="0" normalizeH="0" baseline="0" noProof="0" dirty="0">
              <a:ln>
                <a:noFill/>
              </a:ln>
              <a:solidFill>
                <a:prstClr val="black"/>
              </a:solidFill>
              <a:effectLst/>
              <a:uLnTx/>
              <a:uFillTx/>
              <a:latin typeface="Calibri"/>
              <a:ea typeface="+mn-ea"/>
              <a:cs typeface="+mn-cs"/>
            </a:endParaRPr>
          </a:p>
          <a:p>
            <a:pPr marL="285750" indent="-285750" rtl="0">
              <a:spcBef>
                <a:spcPts val="1200"/>
              </a:spcBef>
              <a:buFont typeface="Wingdings" pitchFamily="2" charset="2"/>
              <a:buChar char="Ø"/>
            </a:pPr>
            <a:r>
              <a:rPr kumimoji="0" lang="tr" sz="1800" b="0" i="0" u="none" strike="noStrike" kern="1200" cap="none" spc="0" normalizeH="0" baseline="0" noProof="0" dirty="0">
                <a:solidFill>
                  <a:srgbClr val="000000"/>
                </a:solidFill>
                <a:uLnTx/>
                <a:uFillTx/>
                <a:latin typeface="Calibri"/>
                <a:ea typeface="+mn-ea"/>
                <a:cs typeface="+mn-cs"/>
              </a:rPr>
              <a:t>Toplu taşıma bekleme alanlarının altyapılarının yenilenmesi</a:t>
            </a:r>
            <a:endParaRPr kumimoji="0" lang="lt-LT" sz="1800" b="0" i="0" u="none" strike="noStrike" kern="1200" cap="none" spc="0" normalizeH="0" baseline="0" noProof="0" dirty="0">
              <a:ln>
                <a:noFill/>
              </a:ln>
              <a:solidFill>
                <a:prstClr val="black"/>
              </a:solidFill>
              <a:effectLst/>
              <a:uLnTx/>
              <a:uFillTx/>
              <a:latin typeface="Calibri"/>
              <a:ea typeface="+mn-ea"/>
              <a:cs typeface="+mn-cs"/>
            </a:endParaRPr>
          </a:p>
          <a:p>
            <a:pPr marL="285750" indent="-285750" rtl="0">
              <a:spcBef>
                <a:spcPts val="1200"/>
              </a:spcBef>
              <a:buFont typeface="Wingdings" pitchFamily="2" charset="2"/>
              <a:buChar char="Ø"/>
            </a:pPr>
            <a:r>
              <a:rPr lang="tr" sz="1800" b="0" i="0" u="none" strike="noStrike" dirty="0">
                <a:latin typeface="Calibri"/>
              </a:rPr>
              <a:t>Modlar arası hizmetler (Park et ve Devam et)</a:t>
            </a:r>
            <a:endParaRPr lang="lt-LT" sz="1800" dirty="0"/>
          </a:p>
          <a:p>
            <a:pPr marL="285750" indent="-285750" rtl="0">
              <a:spcBef>
                <a:spcPts val="1200"/>
              </a:spcBef>
              <a:buFont typeface="Wingdings" pitchFamily="2" charset="2"/>
              <a:buChar char="Ø"/>
            </a:pPr>
            <a:r>
              <a:rPr lang="tr" sz="1800" b="0" i="0" u="none" strike="noStrike" dirty="0">
                <a:latin typeface="Calibri"/>
              </a:rPr>
              <a:t>Toplu taşıma bağlantı noktalarındaki çok modlu noktalar</a:t>
            </a:r>
            <a:endParaRPr lang="en-US" sz="2000" dirty="0"/>
          </a:p>
        </p:txBody>
      </p:sp>
      <p:pic>
        <p:nvPicPr>
          <p:cNvPr id="10" name="Picture 9">
            <a:extLst>
              <a:ext uri="{FF2B5EF4-FFF2-40B4-BE49-F238E27FC236}">
                <a16:creationId xmlns:a16="http://schemas.microsoft.com/office/drawing/2014/main" id="{27823EBE-47C4-5077-2E5F-E7722B6FCFB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13082" y="1188883"/>
            <a:ext cx="2072709" cy="1634994"/>
          </a:xfrm>
          <a:prstGeom prst="rect">
            <a:avLst/>
          </a:prstGeom>
        </p:spPr>
      </p:pic>
      <p:pic>
        <p:nvPicPr>
          <p:cNvPr id="11" name="Picture 10">
            <a:extLst>
              <a:ext uri="{FF2B5EF4-FFF2-40B4-BE49-F238E27FC236}">
                <a16:creationId xmlns:a16="http://schemas.microsoft.com/office/drawing/2014/main" id="{5FC562F9-988A-5DA2-AEBE-0F4CD2A8548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13081" y="4757267"/>
            <a:ext cx="2072709" cy="1165899"/>
          </a:xfrm>
          <a:prstGeom prst="rect">
            <a:avLst/>
          </a:prstGeom>
        </p:spPr>
      </p:pic>
      <p:pic>
        <p:nvPicPr>
          <p:cNvPr id="12" name="Picture 11">
            <a:extLst>
              <a:ext uri="{FF2B5EF4-FFF2-40B4-BE49-F238E27FC236}">
                <a16:creationId xmlns:a16="http://schemas.microsoft.com/office/drawing/2014/main" id="{FCE025A5-8C09-6372-49E4-155F02DD4AB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913081" y="3020843"/>
            <a:ext cx="2072709" cy="1539458"/>
          </a:xfrm>
          <a:prstGeom prst="rect">
            <a:avLst/>
          </a:prstGeom>
        </p:spPr>
      </p:pic>
    </p:spTree>
    <p:extLst>
      <p:ext uri="{BB962C8B-B14F-4D97-AF65-F5344CB8AC3E}">
        <p14:creationId xmlns:p14="http://schemas.microsoft.com/office/powerpoint/2010/main" val="28381768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4" name="Google Shape;194;p8"/>
          <p:cNvSpPr txBox="1">
            <a:spLocks noGrp="1"/>
          </p:cNvSpPr>
          <p:nvPr>
            <p:ph type="body" idx="2"/>
          </p:nvPr>
        </p:nvSpPr>
        <p:spPr>
          <a:xfrm>
            <a:off x="1759722" y="1272197"/>
            <a:ext cx="8305870" cy="377239"/>
          </a:xfrm>
          <a:prstGeom prst="rect">
            <a:avLst/>
          </a:prstGeom>
          <a:noFill/>
          <a:ln>
            <a:noFill/>
          </a:ln>
        </p:spPr>
        <p:txBody>
          <a:bodyPr spcFirstLastPara="1" vert="horz" wrap="square" lIns="67500" tIns="0" rIns="67500" bIns="0" rtlCol="0" anchor="t" anchorCtr="0">
            <a:noAutofit/>
          </a:bodyPr>
          <a:lstStyle/>
          <a:p>
            <a:pPr marL="0" indent="0" algn="just">
              <a:lnSpc>
                <a:spcPct val="150000"/>
              </a:lnSpc>
              <a:spcBef>
                <a:spcPct val="0"/>
              </a:spcBef>
            </a:pPr>
            <a:r>
              <a:rPr lang="tr" sz="1600" b="1">
                <a:solidFill>
                  <a:srgbClr val="E46C0A"/>
                </a:solidFill>
                <a:highlight>
                  <a:srgbClr val="000000">
                    <a:alpha val="0"/>
                  </a:srgbClr>
                </a:highlight>
              </a:rPr>
              <a:t>Düşük kapasiteli sistemler</a:t>
            </a:r>
            <a:r>
              <a:rPr lang="tr" sz="1600" b="1">
                <a:solidFill>
                  <a:srgbClr val="000000"/>
                </a:solidFill>
              </a:rPr>
              <a:t>: Normal otobüs, troleybüs, tramvay</a:t>
            </a:r>
          </a:p>
        </p:txBody>
      </p:sp>
      <p:sp>
        <p:nvSpPr>
          <p:cNvPr id="2" name="Contenidor de número de diapositiva 1"/>
          <p:cNvSpPr>
            <a:spLocks noGrp="1"/>
          </p:cNvSpPr>
          <p:nvPr>
            <p:ph type="sldNum" idx="12"/>
          </p:nvPr>
        </p:nvSpPr>
        <p:spPr/>
        <p:txBody>
          <a:bodyPr>
            <a:noAutofit/>
          </a:bodyPr>
          <a:lstStyle/>
          <a:p>
            <a:pPr rtl="0"/>
            <a:r>
              <a:rPr lang="tr"/>
              <a:t>74</a:t>
            </a:r>
            <a:endParaRPr lang="ca-ES"/>
          </a:p>
        </p:txBody>
      </p:sp>
      <p:sp>
        <p:nvSpPr>
          <p:cNvPr id="7" name="Google Shape;192;p8"/>
          <p:cNvSpPr txBox="1"/>
          <p:nvPr/>
        </p:nvSpPr>
        <p:spPr>
          <a:xfrm>
            <a:off x="414423" y="922997"/>
            <a:ext cx="7886034" cy="312971"/>
          </a:xfrm>
          <a:prstGeom prst="rect">
            <a:avLst/>
          </a:prstGeom>
          <a:noFill/>
          <a:ln>
            <a:noFill/>
          </a:ln>
        </p:spPr>
        <p:txBody>
          <a:bodyPr spcFirstLastPara="1" wrap="square" lIns="64500" tIns="32231" rIns="64500" bIns="32231" anchor="t" anchorCtr="0">
            <a:noAutofit/>
          </a:bodyPr>
          <a:lstStyle/>
          <a:p>
            <a:pPr rtl="0"/>
            <a:r>
              <a:rPr lang="tr" sz="2000" b="1" dirty="0">
                <a:solidFill>
                  <a:srgbClr val="000000"/>
                </a:solidFill>
                <a:latin typeface="Source Sans Pro" charset="0"/>
                <a:ea typeface="Source Sans Pro" charset="0"/>
                <a:cs typeface="Source Sans Pro" charset="0"/>
                <a:sym typeface="Source Sans Pro" charset="0"/>
              </a:rPr>
              <a:t>Toplu taşıma araçlarının sınıflandırılması</a:t>
            </a:r>
            <a:endParaRPr lang="en-GB" sz="2000" b="1" dirty="0">
              <a:solidFill>
                <a:schemeClr val="dk1"/>
              </a:solidFill>
              <a:latin typeface="Source Sans Pro" charset="0"/>
              <a:ea typeface="Source Sans Pro" charset="0"/>
              <a:cs typeface="Source Sans Pro" charset="0"/>
              <a:sym typeface="Source Sans Pro" charset="0"/>
            </a:endParaRPr>
          </a:p>
        </p:txBody>
      </p:sp>
      <p:sp>
        <p:nvSpPr>
          <p:cNvPr id="6" name="Google Shape;194;p8">
            <a:extLst>
              <a:ext uri="{FF2B5EF4-FFF2-40B4-BE49-F238E27FC236}">
                <a16:creationId xmlns:a16="http://schemas.microsoft.com/office/drawing/2014/main" id="{3BF9D347-0514-9D90-AE37-9A4FD34FC30D}"/>
              </a:ext>
            </a:extLst>
          </p:cNvPr>
          <p:cNvSpPr txBox="1"/>
          <p:nvPr/>
        </p:nvSpPr>
        <p:spPr>
          <a:xfrm>
            <a:off x="1769247" y="2836009"/>
            <a:ext cx="8305870" cy="377239"/>
          </a:xfrm>
          <a:prstGeom prst="rect">
            <a:avLst/>
          </a:prstGeom>
          <a:noFill/>
          <a:ln>
            <a:noFill/>
          </a:ln>
        </p:spPr>
        <p:txBody>
          <a:bodyPr spcFirstLastPara="1" vert="horz" wrap="square" lIns="67500" tIns="0" rIns="67500" bIns="0" rtlCol="0" anchor="t" anchorCtr="0">
            <a:noAutofit/>
          </a:bodyPr>
          <a:lstStyle>
            <a:lvl1pPr marL="342900" lvl="0" indent="-171450" algn="l" defTabSz="914400" rtl="0" eaLnBrk="1" latinLnBrk="0" hangingPunct="1">
              <a:lnSpc>
                <a:spcPct val="100000"/>
              </a:lnSpc>
              <a:spcBef>
                <a:spcPts val="170"/>
              </a:spcBef>
              <a:spcAft>
                <a:spcPct val="0"/>
              </a:spcAft>
              <a:buClr>
                <a:srgbClr val="F17F09"/>
              </a:buClr>
              <a:buSzPts val="1200"/>
              <a:buFont typeface="Arial" pitchFamily="34" charset="0"/>
              <a:buNone/>
              <a:defRPr sz="847" kern="1200">
                <a:solidFill>
                  <a:srgbClr val="F17F09"/>
                </a:solidFill>
                <a:latin typeface="Source Sans Pro" charset="0"/>
                <a:ea typeface="Source Sans Pro" charset="0"/>
                <a:cs typeface="Source Sans Pro" charset="0"/>
                <a:sym typeface="Source Sans Pro" charset="0"/>
              </a:defRPr>
            </a:lvl1pPr>
            <a:lvl2pPr marL="685800" lvl="1" indent="-171450" algn="l" defTabSz="914400" rtl="0" eaLnBrk="1" latinLnBrk="0" hangingPunct="1">
              <a:lnSpc>
                <a:spcPct val="100000"/>
              </a:lnSpc>
              <a:spcBef>
                <a:spcPts val="395"/>
              </a:spcBef>
              <a:spcAft>
                <a:spcPct val="0"/>
              </a:spcAft>
              <a:buClr>
                <a:schemeClr val="dk1"/>
              </a:buClr>
              <a:buSzPts val="2800"/>
              <a:buFont typeface="Arial" pitchFamily="34" charset="0"/>
              <a:buNone/>
              <a:defRPr sz="2800" kern="1200">
                <a:solidFill>
                  <a:schemeClr val="tx1"/>
                </a:solidFill>
                <a:latin typeface="+mn-lt"/>
                <a:ea typeface="+mn-ea"/>
                <a:cs typeface="+mn-cs"/>
              </a:defRPr>
            </a:lvl2pPr>
            <a:lvl3pPr marL="1028700" lvl="2"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400" kern="1200">
                <a:solidFill>
                  <a:schemeClr val="tx1"/>
                </a:solidFill>
                <a:latin typeface="+mn-lt"/>
                <a:ea typeface="+mn-ea"/>
                <a:cs typeface="+mn-cs"/>
              </a:defRPr>
            </a:lvl3pPr>
            <a:lvl4pPr marL="1371600" lvl="3"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4pPr>
            <a:lvl5pPr marL="1714500" lvl="4"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5pPr>
            <a:lvl6pPr marL="2057400" lvl="5"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6pPr>
            <a:lvl7pPr marL="2400300" lvl="6"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7pPr>
            <a:lvl8pPr marL="2743200" lvl="7"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8pPr>
            <a:lvl9pPr marL="3086100" lvl="8"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ct val="0"/>
              </a:spcBef>
            </a:pPr>
            <a:r>
              <a:rPr lang="tr" sz="1600" b="1">
                <a:solidFill>
                  <a:srgbClr val="E46C0A"/>
                </a:solidFill>
                <a:highlight>
                  <a:srgbClr val="000000">
                    <a:alpha val="0"/>
                  </a:srgbClr>
                </a:highlight>
              </a:rPr>
              <a:t>Ortalama kapasite sistemleri</a:t>
            </a:r>
            <a:r>
              <a:rPr lang="tr" sz="1600" b="1">
                <a:solidFill>
                  <a:srgbClr val="000000"/>
                </a:solidFill>
              </a:rPr>
              <a:t>: Hafif raylı metro, hızlı otobüs ulaşımı (BRT), kılavuzlu otobüs</a:t>
            </a:r>
          </a:p>
        </p:txBody>
      </p:sp>
      <p:sp>
        <p:nvSpPr>
          <p:cNvPr id="10" name="Google Shape;194;p8">
            <a:extLst>
              <a:ext uri="{FF2B5EF4-FFF2-40B4-BE49-F238E27FC236}">
                <a16:creationId xmlns:a16="http://schemas.microsoft.com/office/drawing/2014/main" id="{16940BC4-ED1B-E7FA-E069-E8B6E32538AB}"/>
              </a:ext>
            </a:extLst>
          </p:cNvPr>
          <p:cNvSpPr txBox="1"/>
          <p:nvPr/>
        </p:nvSpPr>
        <p:spPr>
          <a:xfrm>
            <a:off x="1790630" y="4590545"/>
            <a:ext cx="8305870" cy="377239"/>
          </a:xfrm>
          <a:prstGeom prst="rect">
            <a:avLst/>
          </a:prstGeom>
          <a:noFill/>
          <a:ln>
            <a:noFill/>
          </a:ln>
        </p:spPr>
        <p:txBody>
          <a:bodyPr spcFirstLastPara="1" vert="horz" wrap="square" lIns="67500" tIns="0" rIns="67500" bIns="0" rtlCol="0" anchor="t" anchorCtr="0">
            <a:noAutofit/>
          </a:bodyPr>
          <a:lstStyle>
            <a:lvl1pPr marL="342900" lvl="0" indent="-171450" algn="l" defTabSz="914400" rtl="0" eaLnBrk="1" latinLnBrk="0" hangingPunct="1">
              <a:lnSpc>
                <a:spcPct val="100000"/>
              </a:lnSpc>
              <a:spcBef>
                <a:spcPts val="170"/>
              </a:spcBef>
              <a:spcAft>
                <a:spcPct val="0"/>
              </a:spcAft>
              <a:buClr>
                <a:srgbClr val="F17F09"/>
              </a:buClr>
              <a:buSzPts val="1200"/>
              <a:buFont typeface="Arial" pitchFamily="34" charset="0"/>
              <a:buNone/>
              <a:defRPr sz="847" kern="1200">
                <a:solidFill>
                  <a:srgbClr val="F17F09"/>
                </a:solidFill>
                <a:latin typeface="Source Sans Pro" charset="0"/>
                <a:ea typeface="Source Sans Pro" charset="0"/>
                <a:cs typeface="Source Sans Pro" charset="0"/>
                <a:sym typeface="Source Sans Pro" charset="0"/>
              </a:defRPr>
            </a:lvl1pPr>
            <a:lvl2pPr marL="685800" lvl="1" indent="-171450" algn="l" defTabSz="914400" rtl="0" eaLnBrk="1" latinLnBrk="0" hangingPunct="1">
              <a:lnSpc>
                <a:spcPct val="100000"/>
              </a:lnSpc>
              <a:spcBef>
                <a:spcPts val="395"/>
              </a:spcBef>
              <a:spcAft>
                <a:spcPct val="0"/>
              </a:spcAft>
              <a:buClr>
                <a:schemeClr val="dk1"/>
              </a:buClr>
              <a:buSzPts val="2800"/>
              <a:buFont typeface="Arial" pitchFamily="34" charset="0"/>
              <a:buNone/>
              <a:defRPr sz="2800" kern="1200">
                <a:solidFill>
                  <a:schemeClr val="tx1"/>
                </a:solidFill>
                <a:latin typeface="+mn-lt"/>
                <a:ea typeface="+mn-ea"/>
                <a:cs typeface="+mn-cs"/>
              </a:defRPr>
            </a:lvl2pPr>
            <a:lvl3pPr marL="1028700" lvl="2"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400" kern="1200">
                <a:solidFill>
                  <a:schemeClr val="tx1"/>
                </a:solidFill>
                <a:latin typeface="+mn-lt"/>
                <a:ea typeface="+mn-ea"/>
                <a:cs typeface="+mn-cs"/>
              </a:defRPr>
            </a:lvl3pPr>
            <a:lvl4pPr marL="1371600" lvl="3"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4pPr>
            <a:lvl5pPr marL="1714500" lvl="4"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5pPr>
            <a:lvl6pPr marL="2057400" lvl="5"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6pPr>
            <a:lvl7pPr marL="2400300" lvl="6"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7pPr>
            <a:lvl8pPr marL="2743200" lvl="7"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8pPr>
            <a:lvl9pPr marL="3086100" lvl="8" indent="-257175" algn="l" defTabSz="914400" rtl="0" eaLnBrk="1" latinLnBrk="0" hangingPunct="1">
              <a:lnSpc>
                <a:spcPct val="100000"/>
              </a:lnSpc>
              <a:spcBef>
                <a:spcPts val="254"/>
              </a:spcBef>
              <a:spcAft>
                <a:spcPct val="0"/>
              </a:spcAft>
              <a:buClr>
                <a:schemeClr val="dk1"/>
              </a:buClr>
              <a:buSzPts val="1800"/>
              <a:buFont typeface="Arial" pitchFamily="34" charset="0"/>
              <a:buChar char="•"/>
              <a:defRPr sz="2000" kern="1200">
                <a:solidFill>
                  <a:schemeClr val="tx1"/>
                </a:solidFill>
                <a:latin typeface="+mn-lt"/>
                <a:ea typeface="+mn-ea"/>
                <a:cs typeface="+mn-cs"/>
              </a:defRPr>
            </a:lvl9pPr>
          </a:lstStyle>
          <a:p>
            <a:pPr marL="0" indent="0" algn="just">
              <a:lnSpc>
                <a:spcPct val="150000"/>
              </a:lnSpc>
              <a:spcBef>
                <a:spcPct val="0"/>
              </a:spcBef>
            </a:pPr>
            <a:r>
              <a:rPr lang="tr" sz="1600" b="1">
                <a:solidFill>
                  <a:srgbClr val="E46C0A"/>
                </a:solidFill>
                <a:highlight>
                  <a:srgbClr val="000000">
                    <a:alpha val="0"/>
                  </a:srgbClr>
                </a:highlight>
              </a:rPr>
              <a:t>Yüksek kapasiteli sistemler</a:t>
            </a:r>
            <a:r>
              <a:rPr lang="tr" sz="1600" b="1">
                <a:solidFill>
                  <a:srgbClr val="000000"/>
                </a:solidFill>
              </a:rPr>
              <a:t>: Metro, banliyö trenleri, bölgesel trenler</a:t>
            </a:r>
          </a:p>
        </p:txBody>
      </p:sp>
      <p:pic>
        <p:nvPicPr>
          <p:cNvPr id="14" name="Picture 13" descr="A white train on the tracks&#10;&#10;Description automatically generated">
            <a:extLst>
              <a:ext uri="{FF2B5EF4-FFF2-40B4-BE49-F238E27FC236}">
                <a16:creationId xmlns:a16="http://schemas.microsoft.com/office/drawing/2014/main" id="{CF2D17A5-094A-A6C2-0E11-FA6139E50E5B}"/>
              </a:ext>
            </a:extLst>
          </p:cNvPr>
          <p:cNvPicPr>
            <a:picLocks noChangeAspect="1"/>
          </p:cNvPicPr>
          <p:nvPr/>
        </p:nvPicPr>
        <p:blipFill>
          <a:blip r:embed="rId3" cstate="print">
            <a:extLst>
              <a:ext uri="{28A0092B-C50C-407E-A947-70E740481C1C}">
                <a14:useLocalDpi xmlns:a14="http://schemas.microsoft.com/office/drawing/2010/main" val="0"/>
              </a:ext>
            </a:extLst>
          </a:blip>
          <a:srcRect l="11362"/>
          <a:stretch>
            <a:fillRect/>
          </a:stretch>
        </p:blipFill>
        <p:spPr>
          <a:xfrm>
            <a:off x="7334251" y="4945793"/>
            <a:ext cx="2849979" cy="1450196"/>
          </a:xfrm>
          <a:prstGeom prst="rect">
            <a:avLst/>
          </a:prstGeom>
        </p:spPr>
      </p:pic>
      <p:pic>
        <p:nvPicPr>
          <p:cNvPr id="16" name="Picture 15" descr="A train on the tracks&#10;&#10;Description automatically generated">
            <a:extLst>
              <a:ext uri="{FF2B5EF4-FFF2-40B4-BE49-F238E27FC236}">
                <a16:creationId xmlns:a16="http://schemas.microsoft.com/office/drawing/2014/main" id="{0B5BE16E-B6AD-30CF-6831-D512B8490F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5875" y="4945793"/>
            <a:ext cx="1944880" cy="1458660"/>
          </a:xfrm>
          <a:prstGeom prst="rect">
            <a:avLst/>
          </a:prstGeom>
        </p:spPr>
      </p:pic>
      <p:pic>
        <p:nvPicPr>
          <p:cNvPr id="18" name="Picture 17" descr="A train in a station&#10;&#10;Description automatically generated">
            <a:extLst>
              <a:ext uri="{FF2B5EF4-FFF2-40B4-BE49-F238E27FC236}">
                <a16:creationId xmlns:a16="http://schemas.microsoft.com/office/drawing/2014/main" id="{0887EB76-9EF7-1B4F-D83D-64F9C7382F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7596" y="4970305"/>
            <a:ext cx="1952910" cy="1381684"/>
          </a:xfrm>
          <a:prstGeom prst="rect">
            <a:avLst/>
          </a:prstGeom>
        </p:spPr>
      </p:pic>
      <p:pic>
        <p:nvPicPr>
          <p:cNvPr id="20" name="Picture 19">
            <a:extLst>
              <a:ext uri="{FF2B5EF4-FFF2-40B4-BE49-F238E27FC236}">
                <a16:creationId xmlns:a16="http://schemas.microsoft.com/office/drawing/2014/main" id="{C6564AE5-4FA9-1AAD-F75B-BB6892D1A7B1}"/>
              </a:ext>
            </a:extLst>
          </p:cNvPr>
          <p:cNvPicPr>
            <a:picLocks noChangeAspect="1"/>
          </p:cNvPicPr>
          <p:nvPr/>
        </p:nvPicPr>
        <p:blipFill>
          <a:blip r:embed="rId6"/>
          <a:stretch>
            <a:fillRect/>
          </a:stretch>
        </p:blipFill>
        <p:spPr>
          <a:xfrm>
            <a:off x="8692091" y="3225845"/>
            <a:ext cx="1089349" cy="1450196"/>
          </a:xfrm>
          <a:prstGeom prst="rect">
            <a:avLst/>
          </a:prstGeom>
        </p:spPr>
      </p:pic>
      <p:pic>
        <p:nvPicPr>
          <p:cNvPr id="22" name="Picture 21">
            <a:extLst>
              <a:ext uri="{FF2B5EF4-FFF2-40B4-BE49-F238E27FC236}">
                <a16:creationId xmlns:a16="http://schemas.microsoft.com/office/drawing/2014/main" id="{5B9B60AD-1576-6D17-1136-75F83A189201}"/>
              </a:ext>
            </a:extLst>
          </p:cNvPr>
          <p:cNvPicPr>
            <a:picLocks noChangeAspect="1"/>
          </p:cNvPicPr>
          <p:nvPr/>
        </p:nvPicPr>
        <p:blipFill>
          <a:blip r:embed="rId7"/>
          <a:stretch>
            <a:fillRect/>
          </a:stretch>
        </p:blipFill>
        <p:spPr>
          <a:xfrm>
            <a:off x="8296641" y="1511075"/>
            <a:ext cx="1652319" cy="1358156"/>
          </a:xfrm>
          <a:prstGeom prst="rect">
            <a:avLst/>
          </a:prstGeom>
        </p:spPr>
      </p:pic>
      <p:pic>
        <p:nvPicPr>
          <p:cNvPr id="24" name="Picture 23" descr="A train on the road&#10;&#10;Description automatically generated">
            <a:extLst>
              <a:ext uri="{FF2B5EF4-FFF2-40B4-BE49-F238E27FC236}">
                <a16:creationId xmlns:a16="http://schemas.microsoft.com/office/drawing/2014/main" id="{9CBF80AD-F9B6-7E15-223F-0AB1814F407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3037" y="3289016"/>
            <a:ext cx="1907925" cy="1274494"/>
          </a:xfrm>
          <a:prstGeom prst="rect">
            <a:avLst/>
          </a:prstGeom>
        </p:spPr>
      </p:pic>
      <p:pic>
        <p:nvPicPr>
          <p:cNvPr id="26" name="Picture 25" descr="Long shot of a bus stop&#10;&#10;Description automatically generated">
            <a:extLst>
              <a:ext uri="{FF2B5EF4-FFF2-40B4-BE49-F238E27FC236}">
                <a16:creationId xmlns:a16="http://schemas.microsoft.com/office/drawing/2014/main" id="{121B33D4-A7ED-5255-A6E3-C9A75960D14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13756" y="3289018"/>
            <a:ext cx="1920080" cy="1274493"/>
          </a:xfrm>
          <a:prstGeom prst="rect">
            <a:avLst/>
          </a:prstGeom>
        </p:spPr>
      </p:pic>
      <p:pic>
        <p:nvPicPr>
          <p:cNvPr id="27" name="Picture 26">
            <a:extLst>
              <a:ext uri="{FF2B5EF4-FFF2-40B4-BE49-F238E27FC236}">
                <a16:creationId xmlns:a16="http://schemas.microsoft.com/office/drawing/2014/main" id="{A3AF0303-40C3-02B6-1860-74B26158D831}"/>
              </a:ext>
            </a:extLst>
          </p:cNvPr>
          <p:cNvPicPr>
            <a:picLocks noChangeAspect="1"/>
          </p:cNvPicPr>
          <p:nvPr/>
        </p:nvPicPr>
        <p:blipFill>
          <a:blip r:embed="rId10"/>
          <a:stretch>
            <a:fillRect/>
          </a:stretch>
        </p:blipFill>
        <p:spPr>
          <a:xfrm>
            <a:off x="5151246" y="1612886"/>
            <a:ext cx="1889508" cy="1259672"/>
          </a:xfrm>
          <a:prstGeom prst="rect">
            <a:avLst/>
          </a:prstGeom>
        </p:spPr>
      </p:pic>
    </p:spTree>
    <p:extLst>
      <p:ext uri="{BB962C8B-B14F-4D97-AF65-F5344CB8AC3E}">
        <p14:creationId xmlns:p14="http://schemas.microsoft.com/office/powerpoint/2010/main" val="118711935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AE04C52-13CA-6866-4462-6525ED0E6F8D}"/>
              </a:ext>
            </a:extLst>
          </p:cNvPr>
          <p:cNvSpPr>
            <a:spLocks noGrp="1"/>
          </p:cNvSpPr>
          <p:nvPr>
            <p:ph type="title"/>
          </p:nvPr>
        </p:nvSpPr>
        <p:spPr>
          <a:xfrm>
            <a:off x="811567" y="843720"/>
            <a:ext cx="10515600" cy="1079844"/>
          </a:xfrm>
        </p:spPr>
        <p:txBody>
          <a:bodyPr>
            <a:noAutofit/>
          </a:bodyPr>
          <a:lstStyle/>
          <a:p>
            <a:pPr rtl="0"/>
            <a:br>
              <a:rPr lang="tr" sz="4400" b="0" i="0" u="none" strike="noStrike">
                <a:latin typeface="Calibri"/>
              </a:rPr>
            </a:br>
            <a:br>
              <a:rPr lang="tr" sz="4400" b="0" i="0" u="none" strike="noStrike">
                <a:latin typeface="Calibri"/>
              </a:rPr>
            </a:br>
            <a:r>
              <a:rPr lang="tr" sz="4400" b="0" i="0" u="none" strike="noStrike">
                <a:latin typeface="Calibri"/>
              </a:rPr>
              <a:t>KONSORSİYUM ÜYELERİ </a:t>
            </a:r>
            <a:br>
              <a:rPr lang="tr" sz="4400" b="0" i="0" u="none" strike="noStrike">
                <a:latin typeface="Calibri"/>
              </a:rPr>
            </a:br>
            <a:endParaRPr lang="en-US"/>
          </a:p>
        </p:txBody>
      </p:sp>
      <p:pic>
        <p:nvPicPr>
          <p:cNvPr id="8" name="Picture 6" descr="Graphical user interface, text, application&#10;&#10;Description automatically generated">
            <a:extLst>
              <a:ext uri="{FF2B5EF4-FFF2-40B4-BE49-F238E27FC236}">
                <a16:creationId xmlns:a16="http://schemas.microsoft.com/office/drawing/2014/main" id="{9858AAB9-EFF6-6DB0-70DA-46A43FBD9997}"/>
              </a:ext>
            </a:extLst>
          </p:cNvPr>
          <p:cNvPicPr>
            <a:picLocks noChangeAspect="1"/>
          </p:cNvPicPr>
          <p:nvPr/>
        </p:nvPicPr>
        <p:blipFill>
          <a:blip r:embed="rId3"/>
          <a:stretch>
            <a:fillRect/>
          </a:stretch>
        </p:blipFill>
        <p:spPr>
          <a:xfrm>
            <a:off x="919401" y="4764187"/>
            <a:ext cx="2349206" cy="1003175"/>
          </a:xfrm>
          <a:prstGeom prst="rect">
            <a:avLst/>
          </a:prstGeom>
        </p:spPr>
      </p:pic>
      <p:sp>
        <p:nvSpPr>
          <p:cNvPr id="9" name="Text Placeholder 4">
            <a:extLst>
              <a:ext uri="{FF2B5EF4-FFF2-40B4-BE49-F238E27FC236}">
                <a16:creationId xmlns:a16="http://schemas.microsoft.com/office/drawing/2014/main" id="{69EBF789-01CB-2E28-5046-25696D4E2768}"/>
              </a:ext>
            </a:extLst>
          </p:cNvPr>
          <p:cNvSpPr txBox="1"/>
          <p:nvPr/>
        </p:nvSpPr>
        <p:spPr>
          <a:xfrm>
            <a:off x="4373917" y="2578836"/>
            <a:ext cx="5476875" cy="2978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r>
              <a:rPr kumimoji="0" lang="tr" sz="2000" b="1" i="0" u="none" strike="noStrike" kern="1200" cap="none" spc="0" normalizeH="0" baseline="0" noProof="0">
                <a:solidFill>
                  <a:srgbClr val="000000"/>
                </a:solidFill>
                <a:uLnTx/>
                <a:uFillTx/>
                <a:latin typeface="Calibri"/>
                <a:cs typeface="Arial"/>
              </a:rPr>
              <a:t>DAI Global Belgium SRL &amp; Co KG</a:t>
            </a:r>
            <a:endParaRPr kumimoji="0" lang="en-US" sz="2000" b="1" i="0" u="none" strike="noStrike" kern="1200" cap="none" spc="0" normalizeH="0" baseline="0" noProof="0">
              <a:ln>
                <a:noFill/>
              </a:ln>
              <a:solidFill>
                <a:prstClr val="black"/>
              </a:solidFill>
              <a:effectLst/>
              <a:uLnTx/>
              <a:uFillTx/>
              <a:latin typeface="Calibri"/>
              <a:cs typeface="Arial"/>
            </a:endParaRPr>
          </a:p>
        </p:txBody>
      </p:sp>
      <p:sp>
        <p:nvSpPr>
          <p:cNvPr id="10" name="Text Placeholder 4">
            <a:extLst>
              <a:ext uri="{FF2B5EF4-FFF2-40B4-BE49-F238E27FC236}">
                <a16:creationId xmlns:a16="http://schemas.microsoft.com/office/drawing/2014/main" id="{313D2BD9-6FB8-ADEE-6229-A6228BC7C370}"/>
              </a:ext>
            </a:extLst>
          </p:cNvPr>
          <p:cNvSpPr txBox="1"/>
          <p:nvPr/>
        </p:nvSpPr>
        <p:spPr>
          <a:xfrm>
            <a:off x="4373916" y="3690382"/>
            <a:ext cx="5255276" cy="60551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Font typeface="Wingdings" pitchFamily="2" charset="2"/>
              <a:buNone/>
              <a:defRPr lang="en-US"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70000"/>
              </a:lnSpc>
              <a:spcBef>
                <a:spcPts val="1000"/>
              </a:spcBef>
              <a:spcAft>
                <a:spcPct val="0"/>
              </a:spcAft>
              <a:buClrTx/>
              <a:buSzTx/>
              <a:buFont typeface="Wingdings" pitchFamily="2" charset="2"/>
              <a:buNone/>
              <a:defRPr/>
            </a:pPr>
            <a:r>
              <a:rPr kumimoji="0" lang="tr" sz="2000" b="1" i="0" u="none" strike="noStrike" kern="1200" cap="none" spc="0" normalizeH="0" baseline="0" noProof="0">
                <a:solidFill>
                  <a:srgbClr val="000000"/>
                </a:solidFill>
                <a:uLnTx/>
                <a:uFillTx/>
                <a:latin typeface="Calibri"/>
                <a:cs typeface="Arial"/>
              </a:rPr>
              <a:t>The Center for Innovation in Transport (CENIT) </a:t>
            </a:r>
          </a:p>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endParaRPr kumimoji="0" lang="en-US" sz="2000" b="1" i="0" u="none" strike="noStrike" kern="1200" cap="none" spc="0" normalizeH="0" baseline="0" noProof="0">
              <a:ln>
                <a:noFill/>
              </a:ln>
              <a:solidFill>
                <a:srgbClr val="1F497D"/>
              </a:solidFill>
              <a:effectLst/>
              <a:uLnTx/>
              <a:uFillTx/>
              <a:latin typeface="Calibri"/>
              <a:cs typeface="Arial" pitchFamily="34" charset="0"/>
            </a:endParaRPr>
          </a:p>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endParaRPr kumimoji="0" lang="en-US" sz="2000" b="1" i="0" u="none" strike="noStrike" kern="1200" cap="none" spc="0" normalizeH="0" baseline="0" noProof="0">
              <a:ln>
                <a:noFill/>
              </a:ln>
              <a:solidFill>
                <a:srgbClr val="1F497D"/>
              </a:solidFill>
              <a:effectLst/>
              <a:uLnTx/>
              <a:uFillTx/>
              <a:latin typeface="Calibri"/>
              <a:cs typeface="Arial" pitchFamily="34" charset="0"/>
            </a:endParaRPr>
          </a:p>
        </p:txBody>
      </p:sp>
      <p:sp>
        <p:nvSpPr>
          <p:cNvPr id="11" name="Text Placeholder 4">
            <a:extLst>
              <a:ext uri="{FF2B5EF4-FFF2-40B4-BE49-F238E27FC236}">
                <a16:creationId xmlns:a16="http://schemas.microsoft.com/office/drawing/2014/main" id="{CAB9778A-C0BE-FB17-E741-CB56DB54E810}"/>
              </a:ext>
            </a:extLst>
          </p:cNvPr>
          <p:cNvSpPr txBox="1"/>
          <p:nvPr/>
        </p:nvSpPr>
        <p:spPr>
          <a:xfrm>
            <a:off x="4307242" y="5142134"/>
            <a:ext cx="5476875" cy="60551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Font typeface="Wingdings" pitchFamily="2" charset="2"/>
              <a:buNone/>
              <a:defRPr lang="en-US"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endParaRPr kumimoji="0" lang="en-US" sz="2000" b="1" i="0" u="none" strike="noStrike" kern="1200" cap="none" spc="0" normalizeH="0" baseline="0" noProof="0">
              <a:ln>
                <a:noFill/>
              </a:ln>
              <a:solidFill>
                <a:srgbClr val="1F497D"/>
              </a:solidFill>
              <a:effectLst/>
              <a:uLnTx/>
              <a:uFillTx/>
              <a:latin typeface="Calibri"/>
              <a:cs typeface="Arial" panose="020B0604020202020204" pitchFamily="34" charset="0"/>
            </a:endParaRPr>
          </a:p>
        </p:txBody>
      </p:sp>
      <p:pic>
        <p:nvPicPr>
          <p:cNvPr id="12" name="Picture 13" descr="Logo&#10;&#10;Description automatically generated">
            <a:extLst>
              <a:ext uri="{FF2B5EF4-FFF2-40B4-BE49-F238E27FC236}">
                <a16:creationId xmlns:a16="http://schemas.microsoft.com/office/drawing/2014/main" id="{690D27CB-5EE5-2D09-A2D0-D6C120F841FD}"/>
              </a:ext>
            </a:extLst>
          </p:cNvPr>
          <p:cNvPicPr>
            <a:picLocks noChangeAspect="1"/>
          </p:cNvPicPr>
          <p:nvPr/>
        </p:nvPicPr>
        <p:blipFill>
          <a:blip r:embed="rId4"/>
          <a:stretch>
            <a:fillRect/>
          </a:stretch>
        </p:blipFill>
        <p:spPr>
          <a:xfrm>
            <a:off x="943324" y="3672336"/>
            <a:ext cx="2301360" cy="1005840"/>
          </a:xfrm>
          <a:prstGeom prst="rect">
            <a:avLst/>
          </a:prstGeom>
        </p:spPr>
      </p:pic>
      <p:sp>
        <p:nvSpPr>
          <p:cNvPr id="13" name="Text Placeholder 4">
            <a:extLst>
              <a:ext uri="{FF2B5EF4-FFF2-40B4-BE49-F238E27FC236}">
                <a16:creationId xmlns:a16="http://schemas.microsoft.com/office/drawing/2014/main" id="{5D8382CC-E794-C151-D8E1-50A2823B7324}"/>
              </a:ext>
            </a:extLst>
          </p:cNvPr>
          <p:cNvSpPr txBox="1"/>
          <p:nvPr/>
        </p:nvSpPr>
        <p:spPr>
          <a:xfrm>
            <a:off x="4373916" y="4588197"/>
            <a:ext cx="5476875" cy="605510"/>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buFont typeface="Wingdings" pitchFamily="2" charset="2"/>
              <a:buNone/>
              <a:defRPr lang="en-US"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500"/>
              </a:spcBef>
              <a:buFont typeface="Wingdings" pitchFamily="2" charset="2"/>
              <a:buChar char="§"/>
              <a:defRPr lang="en-US" sz="18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100000"/>
              </a:lnSpc>
              <a:spcBef>
                <a:spcPts val="500"/>
              </a:spcBef>
              <a:buFont typeface="Wingdings" pitchFamily="2" charset="2"/>
              <a:buChar char="§"/>
              <a:defRPr lang="en-US" sz="16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r>
              <a:rPr kumimoji="0" lang="tr" sz="2000" b="1" i="0" u="none" strike="noStrike" kern="1200" cap="none" spc="0" normalizeH="0" baseline="0" noProof="0">
                <a:solidFill>
                  <a:srgbClr val="000000"/>
                </a:solidFill>
                <a:uLnTx/>
                <a:uFillTx/>
                <a:latin typeface="Calibri"/>
                <a:cs typeface="Arial"/>
              </a:rPr>
              <a:t>Neti Danışmanlık Ltd. Şti.</a:t>
            </a:r>
          </a:p>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r>
              <a:rPr kumimoji="0" lang="tr" sz="2000" b="1" i="0" u="none" strike="noStrike" kern="1200" cap="none" spc="0" normalizeH="0" baseline="0" noProof="0">
                <a:solidFill>
                  <a:srgbClr val="000000"/>
                </a:solidFill>
                <a:uLnTx/>
                <a:uFillTx/>
                <a:latin typeface="Calibri"/>
                <a:cs typeface="Arial"/>
              </a:rPr>
              <a:t>Neti Engineering and Consulting Company</a:t>
            </a:r>
          </a:p>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endParaRPr kumimoji="0" lang="en-US" sz="2000" b="1" i="0" u="none" strike="noStrike" kern="1200" cap="none" spc="0" normalizeH="0" baseline="0" noProof="0">
              <a:ln>
                <a:noFill/>
              </a:ln>
              <a:solidFill>
                <a:srgbClr val="1F497D"/>
              </a:solidFill>
              <a:effectLst/>
              <a:uLnTx/>
              <a:uFillTx/>
              <a:latin typeface="Calibri"/>
              <a:cs typeface="Arial" panose="020B0604020202020204" pitchFamily="34" charset="0"/>
            </a:endParaRPr>
          </a:p>
          <a:p>
            <a:pPr marL="0" marR="0" lvl="0" indent="0" algn="l" defTabSz="914400" rtl="0" eaLnBrk="1" fontAlgn="auto" latinLnBrk="0" hangingPunct="1">
              <a:lnSpc>
                <a:spcPct val="100000"/>
              </a:lnSpc>
              <a:spcBef>
                <a:spcPts val="1000"/>
              </a:spcBef>
              <a:spcAft>
                <a:spcPct val="0"/>
              </a:spcAft>
              <a:buClrTx/>
              <a:buSzTx/>
              <a:buFont typeface="Wingdings" pitchFamily="2" charset="2"/>
              <a:buNone/>
              <a:defRPr/>
            </a:pPr>
            <a:endParaRPr kumimoji="0" lang="en-US" sz="2000" b="1" i="0" u="none" strike="noStrike" kern="1200" cap="none" spc="0" normalizeH="0" baseline="0" noProof="0">
              <a:ln>
                <a:noFill/>
              </a:ln>
              <a:solidFill>
                <a:srgbClr val="1F497D"/>
              </a:solidFill>
              <a:effectLst/>
              <a:uLnTx/>
              <a:uFillTx/>
              <a:latin typeface="Calibri"/>
              <a:cs typeface="Arial" panose="020B0604020202020204" pitchFamily="34" charset="0"/>
            </a:endParaRPr>
          </a:p>
        </p:txBody>
      </p:sp>
      <p:pic>
        <p:nvPicPr>
          <p:cNvPr id="14" name="Picture 5" descr="Logo, company name&#10;&#10;Description automatically generated">
            <a:extLst>
              <a:ext uri="{FF2B5EF4-FFF2-40B4-BE49-F238E27FC236}">
                <a16:creationId xmlns:a16="http://schemas.microsoft.com/office/drawing/2014/main" id="{0D54A2A0-900D-0C70-4304-0FB1FDD7FB4C}"/>
              </a:ext>
            </a:extLst>
          </p:cNvPr>
          <p:cNvPicPr>
            <a:picLocks noChangeAspect="1"/>
          </p:cNvPicPr>
          <p:nvPr/>
        </p:nvPicPr>
        <p:blipFill>
          <a:blip r:embed="rId5"/>
          <a:stretch>
            <a:fillRect/>
          </a:stretch>
        </p:blipFill>
        <p:spPr>
          <a:xfrm>
            <a:off x="673536" y="2299875"/>
            <a:ext cx="2435464" cy="1044000"/>
          </a:xfrm>
          <a:prstGeom prst="rect">
            <a:avLst/>
          </a:prstGeom>
        </p:spPr>
      </p:pic>
    </p:spTree>
    <p:extLst>
      <p:ext uri="{BB962C8B-B14F-4D97-AF65-F5344CB8AC3E}">
        <p14:creationId xmlns:p14="http://schemas.microsoft.com/office/powerpoint/2010/main" val="73101649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76</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000" b="1" dirty="0">
                <a:solidFill>
                  <a:srgbClr val="000000"/>
                </a:solidFill>
                <a:latin typeface="Source Sans Pro"/>
                <a:ea typeface="Source Sans Pro"/>
                <a:cs typeface="Source Sans Pro" charset="0"/>
                <a:sym typeface="Source Sans Pro" charset="0"/>
              </a:rPr>
              <a:t>Özellikler</a:t>
            </a:r>
            <a:endParaRPr lang="en-GB" sz="2000" b="1" dirty="0">
              <a:solidFill>
                <a:schemeClr val="dk1"/>
              </a:solidFill>
              <a:latin typeface="Source Sans Pro"/>
              <a:ea typeface="Source Sans Pro"/>
              <a:cs typeface="Source Sans Pro" charset="0"/>
              <a:sym typeface="Source Sans Pro" charset="0"/>
            </a:endParaRPr>
          </a:p>
        </p:txBody>
      </p:sp>
      <p:sp>
        <p:nvSpPr>
          <p:cNvPr id="10" name="Text Placeholder 9">
            <a:extLst>
              <a:ext uri="{FF2B5EF4-FFF2-40B4-BE49-F238E27FC236}">
                <a16:creationId xmlns:a16="http://schemas.microsoft.com/office/drawing/2014/main" id="{C6A0FF53-C4CD-A486-79F0-BA8221BE8067}"/>
              </a:ext>
            </a:extLst>
          </p:cNvPr>
          <p:cNvSpPr>
            <a:spLocks noGrp="1"/>
          </p:cNvSpPr>
          <p:nvPr>
            <p:ph type="body" idx="2"/>
          </p:nvPr>
        </p:nvSpPr>
        <p:spPr/>
        <p:txBody>
          <a:bodyPr>
            <a:noAutofit/>
          </a:bodyPr>
          <a:lstStyle/>
          <a:p>
            <a:endParaRPr lang="es-ES"/>
          </a:p>
        </p:txBody>
      </p:sp>
      <p:graphicFrame>
        <p:nvGraphicFramePr>
          <p:cNvPr id="12" name="Table 11">
            <a:extLst>
              <a:ext uri="{FF2B5EF4-FFF2-40B4-BE49-F238E27FC236}">
                <a16:creationId xmlns:a16="http://schemas.microsoft.com/office/drawing/2014/main" id="{C597DA8D-0A47-3944-4E42-24BC84FCFA08}"/>
              </a:ext>
            </a:extLst>
          </p:cNvPr>
          <p:cNvGraphicFramePr>
            <a:graphicFrameLocks noGrp="1"/>
          </p:cNvGraphicFramePr>
          <p:nvPr>
            <p:extLst>
              <p:ext uri="{D42A27DB-BD31-4B8C-83A1-F6EECF244321}">
                <p14:modId xmlns:p14="http://schemas.microsoft.com/office/powerpoint/2010/main" val="726391959"/>
              </p:ext>
            </p:extLst>
          </p:nvPr>
        </p:nvGraphicFramePr>
        <p:xfrm>
          <a:off x="1676401" y="1514395"/>
          <a:ext cx="8779615" cy="5413916"/>
        </p:xfrm>
        <a:graphic>
          <a:graphicData uri="http://schemas.openxmlformats.org/drawingml/2006/table">
            <a:tbl>
              <a:tblPr firstRow="1">
                <a:tableStyleId>{10A1B5D5-9B99-4C35-A422-299274C87663}</a:tableStyleId>
              </a:tblPr>
              <a:tblGrid>
                <a:gridCol w="1755923">
                  <a:extLst>
                    <a:ext uri="{9D8B030D-6E8A-4147-A177-3AD203B41FA5}">
                      <a16:colId xmlns:a16="http://schemas.microsoft.com/office/drawing/2014/main" val="3012015750"/>
                    </a:ext>
                  </a:extLst>
                </a:gridCol>
                <a:gridCol w="1755923">
                  <a:extLst>
                    <a:ext uri="{9D8B030D-6E8A-4147-A177-3AD203B41FA5}">
                      <a16:colId xmlns:a16="http://schemas.microsoft.com/office/drawing/2014/main" val="2264919492"/>
                    </a:ext>
                  </a:extLst>
                </a:gridCol>
                <a:gridCol w="1755923">
                  <a:extLst>
                    <a:ext uri="{9D8B030D-6E8A-4147-A177-3AD203B41FA5}">
                      <a16:colId xmlns:a16="http://schemas.microsoft.com/office/drawing/2014/main" val="2086614476"/>
                    </a:ext>
                  </a:extLst>
                </a:gridCol>
                <a:gridCol w="1755923">
                  <a:extLst>
                    <a:ext uri="{9D8B030D-6E8A-4147-A177-3AD203B41FA5}">
                      <a16:colId xmlns:a16="http://schemas.microsoft.com/office/drawing/2014/main" val="2614778228"/>
                    </a:ext>
                  </a:extLst>
                </a:gridCol>
                <a:gridCol w="1755923">
                  <a:extLst>
                    <a:ext uri="{9D8B030D-6E8A-4147-A177-3AD203B41FA5}">
                      <a16:colId xmlns:a16="http://schemas.microsoft.com/office/drawing/2014/main" val="74093392"/>
                    </a:ext>
                  </a:extLst>
                </a:gridCol>
              </a:tblGrid>
              <a:tr h="634295">
                <a:tc>
                  <a:txBody>
                    <a:bodyPr/>
                    <a:lstStyle/>
                    <a:p>
                      <a:pPr algn="ctr" rtl="0"/>
                      <a:r>
                        <a:rPr lang="tr" sz="1800" b="1" i="0" u="none" strike="noStrike">
                          <a:latin typeface="Calibri"/>
                        </a:rPr>
                        <a:t>Özellikler</a:t>
                      </a:r>
                      <a:endParaRPr lang="es-ES"/>
                    </a:p>
                  </a:txBody>
                  <a:tcPr/>
                </a:tc>
                <a:tc>
                  <a:txBody>
                    <a:bodyPr/>
                    <a:lstStyle/>
                    <a:p>
                      <a:pPr algn="ctr" rtl="0"/>
                      <a:r>
                        <a:rPr lang="tr" sz="1800" b="1" i="0" u="none" strike="noStrike">
                          <a:latin typeface="Calibri"/>
                        </a:rPr>
                        <a:t>Demir yolu (metro)</a:t>
                      </a:r>
                    </a:p>
                  </a:txBody>
                  <a:tcPr/>
                </a:tc>
                <a:tc>
                  <a:txBody>
                    <a:bodyPr/>
                    <a:lstStyle/>
                    <a:p>
                      <a:pPr algn="ctr" rtl="0"/>
                      <a:r>
                        <a:rPr lang="tr" sz="1800" b="1" i="0" u="none" strike="noStrike" dirty="0">
                          <a:latin typeface="Calibri"/>
                        </a:rPr>
                        <a:t>Hafif raylı ulaşım sistemleri (LRT)</a:t>
                      </a:r>
                    </a:p>
                  </a:txBody>
                  <a:tcPr/>
                </a:tc>
                <a:tc>
                  <a:txBody>
                    <a:bodyPr/>
                    <a:lstStyle/>
                    <a:p>
                      <a:pPr algn="ctr" rtl="0"/>
                      <a:r>
                        <a:rPr lang="tr" sz="1800" b="1" i="0" u="none" strike="noStrike" dirty="0">
                          <a:latin typeface="Calibri"/>
                        </a:rPr>
                        <a:t>Otobüsler</a:t>
                      </a:r>
                    </a:p>
                  </a:txBody>
                  <a:tcPr/>
                </a:tc>
                <a:tc>
                  <a:txBody>
                    <a:bodyPr/>
                    <a:lstStyle/>
                    <a:p>
                      <a:pPr algn="ctr" rtl="0"/>
                      <a:r>
                        <a:rPr lang="tr" sz="1800" b="1" i="0" u="none" strike="noStrike">
                          <a:latin typeface="Calibri"/>
                        </a:rPr>
                        <a:t>BRT</a:t>
                      </a:r>
                    </a:p>
                  </a:txBody>
                  <a:tcPr/>
                </a:tc>
                <a:extLst>
                  <a:ext uri="{0D108BD9-81ED-4DB2-BD59-A6C34878D82A}">
                    <a16:rowId xmlns:a16="http://schemas.microsoft.com/office/drawing/2014/main" val="1756941780"/>
                  </a:ext>
                </a:extLst>
              </a:tr>
              <a:tr h="634295">
                <a:tc>
                  <a:txBody>
                    <a:bodyPr/>
                    <a:lstStyle/>
                    <a:p>
                      <a:pPr rtl="0"/>
                      <a:r>
                        <a:rPr lang="tr" sz="1800" b="0" i="0" u="none" strike="noStrike">
                          <a:latin typeface="Calibri"/>
                        </a:rPr>
                        <a:t>Ticari hız (km / s)</a:t>
                      </a:r>
                    </a:p>
                  </a:txBody>
                  <a:tcPr/>
                </a:tc>
                <a:tc>
                  <a:txBody>
                    <a:bodyPr/>
                    <a:lstStyle/>
                    <a:p>
                      <a:pPr algn="ctr" rtl="0"/>
                      <a:r>
                        <a:rPr lang="tr" sz="1800" b="0" i="0" u="none" strike="noStrike">
                          <a:latin typeface="Calibri"/>
                        </a:rPr>
                        <a:t>50 (35)</a:t>
                      </a:r>
                    </a:p>
                  </a:txBody>
                  <a:tcPr/>
                </a:tc>
                <a:tc>
                  <a:txBody>
                    <a:bodyPr/>
                    <a:lstStyle/>
                    <a:p>
                      <a:pPr algn="ctr" rtl="0"/>
                      <a:r>
                        <a:rPr lang="tr" sz="1800" b="0" i="0" u="none" strike="noStrike">
                          <a:latin typeface="Calibri"/>
                        </a:rPr>
                        <a:t>25</a:t>
                      </a:r>
                    </a:p>
                  </a:txBody>
                  <a:tcPr/>
                </a:tc>
                <a:tc>
                  <a:txBody>
                    <a:bodyPr/>
                    <a:lstStyle/>
                    <a:p>
                      <a:pPr algn="ctr" rtl="0"/>
                      <a:r>
                        <a:rPr lang="tr" sz="1800" b="0" i="0" u="none" strike="noStrike">
                          <a:latin typeface="Calibri"/>
                        </a:rPr>
                        <a:t>12-15</a:t>
                      </a:r>
                    </a:p>
                  </a:txBody>
                  <a:tcPr/>
                </a:tc>
                <a:tc>
                  <a:txBody>
                    <a:bodyPr/>
                    <a:lstStyle/>
                    <a:p>
                      <a:pPr algn="ctr" rtl="0"/>
                      <a:r>
                        <a:rPr lang="tr" sz="1800" b="0" i="0" u="none" strike="noStrike">
                          <a:latin typeface="Calibri"/>
                        </a:rPr>
                        <a:t>20-25</a:t>
                      </a:r>
                    </a:p>
                  </a:txBody>
                  <a:tcPr/>
                </a:tc>
                <a:extLst>
                  <a:ext uri="{0D108BD9-81ED-4DB2-BD59-A6C34878D82A}">
                    <a16:rowId xmlns:a16="http://schemas.microsoft.com/office/drawing/2014/main" val="3878345495"/>
                  </a:ext>
                </a:extLst>
              </a:tr>
              <a:tr h="634295">
                <a:tc>
                  <a:txBody>
                    <a:bodyPr/>
                    <a:lstStyle/>
                    <a:p>
                      <a:pPr rtl="0"/>
                      <a:r>
                        <a:rPr lang="tr" sz="1800" b="0" i="0" u="none" strike="noStrike">
                          <a:latin typeface="Calibri"/>
                        </a:rPr>
                        <a:t>Şerit kapasitesi (kpax/h)</a:t>
                      </a:r>
                    </a:p>
                  </a:txBody>
                  <a:tcPr/>
                </a:tc>
                <a:tc>
                  <a:txBody>
                    <a:bodyPr/>
                    <a:lstStyle/>
                    <a:p>
                      <a:pPr algn="ctr" rtl="0"/>
                      <a:r>
                        <a:rPr lang="tr" sz="1800" b="0" i="0" u="none" strike="noStrike">
                          <a:latin typeface="Calibri"/>
                        </a:rPr>
                        <a:t>45 (35)</a:t>
                      </a:r>
                    </a:p>
                  </a:txBody>
                  <a:tcPr/>
                </a:tc>
                <a:tc>
                  <a:txBody>
                    <a:bodyPr/>
                    <a:lstStyle/>
                    <a:p>
                      <a:pPr algn="ctr" rtl="0"/>
                      <a:r>
                        <a:rPr lang="tr" sz="1800" b="0" i="0" u="none" strike="noStrike">
                          <a:latin typeface="Calibri"/>
                        </a:rPr>
                        <a:t>12-18</a:t>
                      </a:r>
                    </a:p>
                  </a:txBody>
                  <a:tcPr/>
                </a:tc>
                <a:tc>
                  <a:txBody>
                    <a:bodyPr/>
                    <a:lstStyle/>
                    <a:p>
                      <a:pPr algn="ctr" rtl="0"/>
                      <a:r>
                        <a:rPr lang="tr" sz="1800" b="0" i="0" u="none" strike="noStrike" dirty="0">
                          <a:latin typeface="Calibri"/>
                        </a:rPr>
                        <a:t>8</a:t>
                      </a:r>
                    </a:p>
                  </a:txBody>
                  <a:tcPr/>
                </a:tc>
                <a:tc>
                  <a:txBody>
                    <a:bodyPr/>
                    <a:lstStyle/>
                    <a:p>
                      <a:pPr algn="ctr" rtl="0"/>
                      <a:r>
                        <a:rPr lang="tr" sz="1800" b="0" i="0" u="none" strike="noStrike">
                          <a:latin typeface="Calibri"/>
                        </a:rPr>
                        <a:t>9-15</a:t>
                      </a:r>
                    </a:p>
                  </a:txBody>
                  <a:tcPr/>
                </a:tc>
                <a:extLst>
                  <a:ext uri="{0D108BD9-81ED-4DB2-BD59-A6C34878D82A}">
                    <a16:rowId xmlns:a16="http://schemas.microsoft.com/office/drawing/2014/main" val="2496005684"/>
                  </a:ext>
                </a:extLst>
              </a:tr>
              <a:tr h="634295">
                <a:tc>
                  <a:txBody>
                    <a:bodyPr/>
                    <a:lstStyle/>
                    <a:p>
                      <a:pPr rtl="0"/>
                      <a:r>
                        <a:rPr lang="tr" sz="1800" b="0" i="0" u="none" strike="noStrike">
                          <a:latin typeface="Calibri"/>
                        </a:rPr>
                        <a:t>TU kapasitesi (pax / TU)</a:t>
                      </a:r>
                    </a:p>
                  </a:txBody>
                  <a:tcPr/>
                </a:tc>
                <a:tc>
                  <a:txBody>
                    <a:bodyPr/>
                    <a:lstStyle/>
                    <a:p>
                      <a:pPr algn="ctr" rtl="0"/>
                      <a:r>
                        <a:rPr lang="tr" sz="1800" b="0" i="0" u="none" strike="noStrike">
                          <a:latin typeface="Calibri"/>
                        </a:rPr>
                        <a:t>750-2.000 (400-1.000)</a:t>
                      </a:r>
                    </a:p>
                  </a:txBody>
                  <a:tcPr/>
                </a:tc>
                <a:tc>
                  <a:txBody>
                    <a:bodyPr/>
                    <a:lstStyle/>
                    <a:p>
                      <a:pPr algn="ctr" rtl="0"/>
                      <a:r>
                        <a:rPr lang="tr" sz="1800" b="0" i="0" u="none" strike="noStrike">
                          <a:latin typeface="Calibri"/>
                        </a:rPr>
                        <a:t>100-400</a:t>
                      </a:r>
                    </a:p>
                  </a:txBody>
                  <a:tcPr/>
                </a:tc>
                <a:tc>
                  <a:txBody>
                    <a:bodyPr/>
                    <a:lstStyle/>
                    <a:p>
                      <a:pPr algn="ctr" rtl="0"/>
                      <a:r>
                        <a:rPr lang="tr" sz="1800" b="0" i="0" u="none" strike="noStrike">
                          <a:latin typeface="Calibri"/>
                        </a:rPr>
                        <a:t>40-120</a:t>
                      </a:r>
                    </a:p>
                  </a:txBody>
                  <a:tcPr/>
                </a:tc>
                <a:tc>
                  <a:txBody>
                    <a:bodyPr/>
                    <a:lstStyle/>
                    <a:p>
                      <a:pPr algn="ctr" rtl="0"/>
                      <a:r>
                        <a:rPr lang="tr" sz="1800" b="0" i="0" u="none" strike="noStrike">
                          <a:latin typeface="Calibri"/>
                        </a:rPr>
                        <a:t>120-180</a:t>
                      </a:r>
                    </a:p>
                  </a:txBody>
                  <a:tcPr/>
                </a:tc>
                <a:extLst>
                  <a:ext uri="{0D108BD9-81ED-4DB2-BD59-A6C34878D82A}">
                    <a16:rowId xmlns:a16="http://schemas.microsoft.com/office/drawing/2014/main" val="1220095801"/>
                  </a:ext>
                </a:extLst>
              </a:tr>
              <a:tr h="906136">
                <a:tc>
                  <a:txBody>
                    <a:bodyPr/>
                    <a:lstStyle/>
                    <a:p>
                      <a:pPr rtl="0"/>
                      <a:r>
                        <a:rPr lang="tr" sz="1800" b="0" i="0" u="none" strike="noStrike">
                          <a:latin typeface="Calibri"/>
                        </a:rPr>
                        <a:t>İstasyonlar / duraklar arasındaki mesafe (m)</a:t>
                      </a:r>
                    </a:p>
                  </a:txBody>
                  <a:tcPr/>
                </a:tc>
                <a:tc>
                  <a:txBody>
                    <a:bodyPr/>
                    <a:lstStyle/>
                    <a:p>
                      <a:pPr algn="ctr" rtl="0"/>
                      <a:r>
                        <a:rPr lang="tr" sz="1800" b="0" i="0" u="none" strike="noStrike">
                          <a:latin typeface="Calibri"/>
                        </a:rPr>
                        <a:t>3.000 (800)</a:t>
                      </a:r>
                    </a:p>
                  </a:txBody>
                  <a:tcPr/>
                </a:tc>
                <a:tc>
                  <a:txBody>
                    <a:bodyPr/>
                    <a:lstStyle/>
                    <a:p>
                      <a:pPr algn="ctr" rtl="0"/>
                      <a:r>
                        <a:rPr lang="tr" sz="1800" b="0" i="0" u="none" strike="noStrike">
                          <a:latin typeface="Calibri"/>
                        </a:rPr>
                        <a:t>500-800</a:t>
                      </a:r>
                    </a:p>
                  </a:txBody>
                  <a:tcPr/>
                </a:tc>
                <a:tc>
                  <a:txBody>
                    <a:bodyPr/>
                    <a:lstStyle/>
                    <a:p>
                      <a:pPr algn="ctr" rtl="0"/>
                      <a:r>
                        <a:rPr lang="tr" sz="1800" b="0" i="0" u="none" strike="noStrike">
                          <a:latin typeface="Calibri"/>
                        </a:rPr>
                        <a:t>300</a:t>
                      </a:r>
                    </a:p>
                  </a:txBody>
                  <a:tcPr/>
                </a:tc>
                <a:tc>
                  <a:txBody>
                    <a:bodyPr/>
                    <a:lstStyle/>
                    <a:p>
                      <a:pPr algn="ctr" rtl="0"/>
                      <a:r>
                        <a:rPr lang="tr" sz="1800" b="0" i="0" u="none" strike="noStrike">
                          <a:latin typeface="Calibri"/>
                        </a:rPr>
                        <a:t>500</a:t>
                      </a:r>
                    </a:p>
                  </a:txBody>
                  <a:tcPr/>
                </a:tc>
                <a:extLst>
                  <a:ext uri="{0D108BD9-81ED-4DB2-BD59-A6C34878D82A}">
                    <a16:rowId xmlns:a16="http://schemas.microsoft.com/office/drawing/2014/main" val="1136269126"/>
                  </a:ext>
                </a:extLst>
              </a:tr>
              <a:tr h="634295">
                <a:tc>
                  <a:txBody>
                    <a:bodyPr/>
                    <a:lstStyle/>
                    <a:p>
                      <a:pPr rtl="0"/>
                      <a:r>
                        <a:rPr lang="tr" sz="1800" b="0" i="0" u="none" strike="noStrike">
                          <a:latin typeface="Calibri"/>
                        </a:rPr>
                        <a:t>Yatırım maliyeti (M€/km)</a:t>
                      </a:r>
                    </a:p>
                  </a:txBody>
                  <a:tcPr/>
                </a:tc>
                <a:tc>
                  <a:txBody>
                    <a:bodyPr/>
                    <a:lstStyle/>
                    <a:p>
                      <a:pPr algn="ctr" rtl="0"/>
                      <a:r>
                        <a:rPr lang="tr" sz="1800" b="0" i="0" u="none" strike="noStrike">
                          <a:latin typeface="Calibri"/>
                        </a:rPr>
                        <a:t>50 (30-100)</a:t>
                      </a:r>
                    </a:p>
                  </a:txBody>
                  <a:tcPr/>
                </a:tc>
                <a:tc>
                  <a:txBody>
                    <a:bodyPr/>
                    <a:lstStyle/>
                    <a:p>
                      <a:pPr algn="ctr" rtl="0"/>
                      <a:r>
                        <a:rPr lang="tr" sz="1800" b="0" i="0" u="none" strike="noStrike">
                          <a:latin typeface="Calibri"/>
                        </a:rPr>
                        <a:t>10-12</a:t>
                      </a:r>
                    </a:p>
                  </a:txBody>
                  <a:tcPr/>
                </a:tc>
                <a:tc>
                  <a:txBody>
                    <a:bodyPr/>
                    <a:lstStyle/>
                    <a:p>
                      <a:pPr algn="ctr" rtl="0"/>
                      <a:r>
                        <a:rPr lang="tr" sz="1800" b="0" i="0" u="none" strike="noStrike">
                          <a:latin typeface="Calibri"/>
                        </a:rPr>
                        <a:t>-</a:t>
                      </a:r>
                    </a:p>
                  </a:txBody>
                  <a:tcPr/>
                </a:tc>
                <a:tc>
                  <a:txBody>
                    <a:bodyPr/>
                    <a:lstStyle/>
                    <a:p>
                      <a:pPr algn="ctr" rtl="0"/>
                      <a:r>
                        <a:rPr lang="tr" sz="1800" b="0" i="0" u="none" strike="noStrike">
                          <a:latin typeface="Calibri"/>
                        </a:rPr>
                        <a:t>2</a:t>
                      </a:r>
                    </a:p>
                  </a:txBody>
                  <a:tcPr/>
                </a:tc>
                <a:extLst>
                  <a:ext uri="{0D108BD9-81ED-4DB2-BD59-A6C34878D82A}">
                    <a16:rowId xmlns:a16="http://schemas.microsoft.com/office/drawing/2014/main" val="1589315091"/>
                  </a:ext>
                </a:extLst>
              </a:tr>
              <a:tr h="750476">
                <a:tc>
                  <a:txBody>
                    <a:bodyPr/>
                    <a:lstStyle/>
                    <a:p>
                      <a:pPr rtl="0"/>
                      <a:r>
                        <a:rPr lang="tr" sz="1800" b="0" i="0" u="none" strike="noStrike">
                          <a:latin typeface="Calibri"/>
                        </a:rPr>
                        <a:t>İşletme maliyeti (€/veh-km)</a:t>
                      </a:r>
                    </a:p>
                  </a:txBody>
                  <a:tcPr/>
                </a:tc>
                <a:tc>
                  <a:txBody>
                    <a:bodyPr/>
                    <a:lstStyle/>
                    <a:p>
                      <a:pPr algn="ctr" rtl="0"/>
                      <a:r>
                        <a:rPr lang="tr" sz="1800" b="0" i="0" u="none" strike="noStrike">
                          <a:latin typeface="Calibri"/>
                        </a:rPr>
                        <a:t>9</a:t>
                      </a:r>
                    </a:p>
                  </a:txBody>
                  <a:tcPr/>
                </a:tc>
                <a:tc>
                  <a:txBody>
                    <a:bodyPr/>
                    <a:lstStyle/>
                    <a:p>
                      <a:pPr algn="ctr" rtl="0"/>
                      <a:r>
                        <a:rPr lang="tr" sz="1800" b="0" i="0" u="none" strike="noStrike">
                          <a:latin typeface="Calibri"/>
                        </a:rPr>
                        <a:t>6</a:t>
                      </a:r>
                    </a:p>
                  </a:txBody>
                  <a:tcPr/>
                </a:tc>
                <a:tc>
                  <a:txBody>
                    <a:bodyPr/>
                    <a:lstStyle/>
                    <a:p>
                      <a:pPr algn="ctr" rtl="0"/>
                      <a:r>
                        <a:rPr lang="tr" sz="1800" b="0" i="0" u="none" strike="noStrike">
                          <a:latin typeface="Calibri"/>
                        </a:rPr>
                        <a:t>3</a:t>
                      </a:r>
                    </a:p>
                  </a:txBody>
                  <a:tcPr/>
                </a:tc>
                <a:tc>
                  <a:txBody>
                    <a:bodyPr/>
                    <a:lstStyle/>
                    <a:p>
                      <a:pPr algn="ctr" rtl="0"/>
                      <a:r>
                        <a:rPr lang="tr" sz="1800" b="0" i="0" u="none" strike="noStrike" dirty="0">
                          <a:latin typeface="Calibri"/>
                        </a:rPr>
                        <a:t>4</a:t>
                      </a:r>
                    </a:p>
                  </a:txBody>
                  <a:tcPr/>
                </a:tc>
                <a:extLst>
                  <a:ext uri="{0D108BD9-81ED-4DB2-BD59-A6C34878D82A}">
                    <a16:rowId xmlns:a16="http://schemas.microsoft.com/office/drawing/2014/main" val="3120513752"/>
                  </a:ext>
                </a:extLst>
              </a:tr>
            </a:tbl>
          </a:graphicData>
        </a:graphic>
      </p:graphicFrame>
    </p:spTree>
    <p:extLst>
      <p:ext uri="{BB962C8B-B14F-4D97-AF65-F5344CB8AC3E}">
        <p14:creationId xmlns:p14="http://schemas.microsoft.com/office/powerpoint/2010/main" val="350336156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92</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dirty="0">
                <a:solidFill>
                  <a:srgbClr val="000000"/>
                </a:solidFill>
                <a:latin typeface="Source Sans Pro"/>
                <a:ea typeface="Source Sans Pro"/>
                <a:cs typeface="Source Sans Pro" charset="0"/>
                <a:sym typeface="Source Sans Pro" charset="0"/>
              </a:rPr>
              <a:t>BRT Standardı (ITDP)</a:t>
            </a:r>
          </a:p>
        </p:txBody>
      </p:sp>
      <p:sp>
        <p:nvSpPr>
          <p:cNvPr id="10" name="Text Placeholder 9">
            <a:extLst>
              <a:ext uri="{FF2B5EF4-FFF2-40B4-BE49-F238E27FC236}">
                <a16:creationId xmlns:a16="http://schemas.microsoft.com/office/drawing/2014/main" id="{4C37EB48-4167-27EC-2ECB-0F666248827E}"/>
              </a:ext>
            </a:extLst>
          </p:cNvPr>
          <p:cNvSpPr>
            <a:spLocks noGrp="1"/>
          </p:cNvSpPr>
          <p:nvPr>
            <p:ph type="body" idx="2"/>
          </p:nvPr>
        </p:nvSpPr>
        <p:spPr/>
        <p:txBody>
          <a:bodyPr>
            <a:noAutofit/>
          </a:bodyPr>
          <a:lstStyle/>
          <a:p>
            <a:endParaRPr lang="es-ES"/>
          </a:p>
        </p:txBody>
      </p:sp>
      <p:sp>
        <p:nvSpPr>
          <p:cNvPr id="5" name="TextBox 4">
            <a:extLst>
              <a:ext uri="{FF2B5EF4-FFF2-40B4-BE49-F238E27FC236}">
                <a16:creationId xmlns:a16="http://schemas.microsoft.com/office/drawing/2014/main" id="{AA896634-B6F0-1940-52ED-D5628BD6B044}"/>
              </a:ext>
            </a:extLst>
          </p:cNvPr>
          <p:cNvSpPr txBox="1"/>
          <p:nvPr/>
        </p:nvSpPr>
        <p:spPr>
          <a:xfrm>
            <a:off x="2257834" y="2015443"/>
            <a:ext cx="3063467" cy="3139321"/>
          </a:xfrm>
          <a:prstGeom prst="rect">
            <a:avLst/>
          </a:prstGeom>
          <a:noFill/>
        </p:spPr>
        <p:txBody>
          <a:bodyPr wrap="square">
            <a:noAutofit/>
          </a:bodyPr>
          <a:lstStyle/>
          <a:p>
            <a:pPr marL="342900" indent="-342900">
              <a:buAutoNum type="arabicPeriod"/>
            </a:pPr>
            <a:r>
              <a:rPr lang="tr" b="1">
                <a:latin typeface="TT81t00"/>
              </a:rPr>
              <a:t>Özel geçiş hakkı</a:t>
            </a:r>
          </a:p>
          <a:p>
            <a:pPr algn="l"/>
            <a:endParaRPr lang="en-US" b="1">
              <a:latin typeface="TT81t00"/>
            </a:endParaRPr>
          </a:p>
          <a:p>
            <a:pPr algn="l" rtl="0"/>
            <a:r>
              <a:rPr lang="tr">
                <a:latin typeface="TT81t00"/>
              </a:rPr>
              <a:t>Otobüslerin trafik sıkışıklığını atlatabilmesini sağlayan özel BRT şeritleri.</a:t>
            </a:r>
          </a:p>
          <a:p>
            <a:pPr algn="l"/>
            <a:endParaRPr lang="en-US">
              <a:latin typeface="TT81t00"/>
            </a:endParaRPr>
          </a:p>
          <a:p>
            <a:pPr algn="l" rtl="0"/>
            <a:r>
              <a:rPr lang="tr">
                <a:latin typeface="TT81t00"/>
              </a:rPr>
              <a:t>Ayrı geçiş hakkı; fiziksel bariyerler, renklendirilmiş kaldırım veya kamera uygulaması kullanılarak uygulanabilir.</a:t>
            </a:r>
          </a:p>
        </p:txBody>
      </p:sp>
      <p:pic>
        <p:nvPicPr>
          <p:cNvPr id="6" name="Picture 5" descr="A bus and motorcycles on a road&#10;&#10;Description automatically generated">
            <a:extLst>
              <a:ext uri="{FF2B5EF4-FFF2-40B4-BE49-F238E27FC236}">
                <a16:creationId xmlns:a16="http://schemas.microsoft.com/office/drawing/2014/main" id="{42F941CC-229F-462B-9AAE-DE919000D4CA}"/>
              </a:ext>
            </a:extLst>
          </p:cNvPr>
          <p:cNvPicPr>
            <a:picLocks noChangeAspect="1"/>
          </p:cNvPicPr>
          <p:nvPr/>
        </p:nvPicPr>
        <p:blipFill>
          <a:blip r:embed="rId3">
            <a:extLst>
              <a:ext uri="{28A0092B-C50C-407E-A947-70E740481C1C}">
                <a14:useLocalDpi xmlns:a14="http://schemas.microsoft.com/office/drawing/2010/main" val="0"/>
              </a:ext>
            </a:extLst>
          </a:blip>
          <a:srcRect l="15074" r="12021"/>
          <a:stretch>
            <a:fillRect/>
          </a:stretch>
        </p:blipFill>
        <p:spPr>
          <a:xfrm>
            <a:off x="5922183" y="2094711"/>
            <a:ext cx="4360959" cy="3382229"/>
          </a:xfrm>
          <a:prstGeom prst="rect">
            <a:avLst/>
          </a:prstGeom>
        </p:spPr>
      </p:pic>
    </p:spTree>
    <p:extLst>
      <p:ext uri="{BB962C8B-B14F-4D97-AF65-F5344CB8AC3E}">
        <p14:creationId xmlns:p14="http://schemas.microsoft.com/office/powerpoint/2010/main" val="296862569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91</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10" name="Text Placeholder 9">
            <a:extLst>
              <a:ext uri="{FF2B5EF4-FFF2-40B4-BE49-F238E27FC236}">
                <a16:creationId xmlns:a16="http://schemas.microsoft.com/office/drawing/2014/main" id="{4C37EB48-4167-27EC-2ECB-0F666248827E}"/>
              </a:ext>
            </a:extLst>
          </p:cNvPr>
          <p:cNvSpPr>
            <a:spLocks noGrp="1"/>
          </p:cNvSpPr>
          <p:nvPr>
            <p:ph type="body" idx="2"/>
          </p:nvPr>
        </p:nvSpPr>
        <p:spPr/>
        <p:txBody>
          <a:bodyPr>
            <a:noAutofit/>
          </a:bodyPr>
          <a:lstStyle/>
          <a:p>
            <a:endParaRPr lang="es-ES"/>
          </a:p>
        </p:txBody>
      </p:sp>
      <p:sp>
        <p:nvSpPr>
          <p:cNvPr id="5" name="TextBox 4">
            <a:extLst>
              <a:ext uri="{FF2B5EF4-FFF2-40B4-BE49-F238E27FC236}">
                <a16:creationId xmlns:a16="http://schemas.microsoft.com/office/drawing/2014/main" id="{AA896634-B6F0-1940-52ED-D5628BD6B044}"/>
              </a:ext>
            </a:extLst>
          </p:cNvPr>
          <p:cNvSpPr txBox="1"/>
          <p:nvPr/>
        </p:nvSpPr>
        <p:spPr>
          <a:xfrm>
            <a:off x="2194334" y="1901734"/>
            <a:ext cx="3063467" cy="2308324"/>
          </a:xfrm>
          <a:prstGeom prst="rect">
            <a:avLst/>
          </a:prstGeom>
          <a:noFill/>
        </p:spPr>
        <p:txBody>
          <a:bodyPr wrap="square">
            <a:noAutofit/>
          </a:bodyPr>
          <a:lstStyle/>
          <a:p>
            <a:pPr marL="285750" indent="-285750">
              <a:buFont typeface="Arial" pitchFamily="34" charset="0"/>
              <a:buChar char="•"/>
            </a:pPr>
            <a:r>
              <a:rPr lang="tr" b="1" dirty="0">
                <a:latin typeface="TT81t00"/>
              </a:rPr>
              <a:t>Dünya standartlarında yolcu deneyimleri, ekonomik faydalar ve olumlu çevresel etkiler sunan BRT sistemleri.</a:t>
            </a:r>
          </a:p>
          <a:p>
            <a:pPr algn="l"/>
            <a:endParaRPr lang="en-US" b="1" dirty="0">
              <a:latin typeface="TT81t00"/>
            </a:endParaRPr>
          </a:p>
          <a:p>
            <a:pPr marL="285750" indent="-285750">
              <a:buFont typeface="Arial" pitchFamily="34" charset="0"/>
              <a:buChar char="•"/>
            </a:pPr>
            <a:r>
              <a:rPr lang="tr" b="1" dirty="0">
                <a:latin typeface="TT81t00"/>
              </a:rPr>
              <a:t>...otobüs şeridinde hareket hâlinde olan eski bir otobüsten bahsetmiyoruz!</a:t>
            </a:r>
          </a:p>
        </p:txBody>
      </p:sp>
      <p:pic>
        <p:nvPicPr>
          <p:cNvPr id="3" name="Picture 2">
            <a:extLst>
              <a:ext uri="{FF2B5EF4-FFF2-40B4-BE49-F238E27FC236}">
                <a16:creationId xmlns:a16="http://schemas.microsoft.com/office/drawing/2014/main" id="{5DC85D3B-0D3C-673D-DEF2-975A90535A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48643" y="2015443"/>
            <a:ext cx="4710620" cy="3532965"/>
          </a:xfrm>
          <a:prstGeom prst="rect">
            <a:avLst/>
          </a:prstGeom>
        </p:spPr>
      </p:pic>
    </p:spTree>
    <p:extLst>
      <p:ext uri="{BB962C8B-B14F-4D97-AF65-F5344CB8AC3E}">
        <p14:creationId xmlns:p14="http://schemas.microsoft.com/office/powerpoint/2010/main" val="193177533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93</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dirty="0">
                <a:solidFill>
                  <a:srgbClr val="000000"/>
                </a:solidFill>
                <a:latin typeface="Source Sans Pro"/>
                <a:ea typeface="Source Sans Pro"/>
                <a:cs typeface="Source Sans Pro" charset="0"/>
                <a:sym typeface="Source Sans Pro" charset="0"/>
              </a:rPr>
              <a:t>BRT Standardı (ITDP)</a:t>
            </a:r>
          </a:p>
        </p:txBody>
      </p:sp>
      <p:sp>
        <p:nvSpPr>
          <p:cNvPr id="10" name="Text Placeholder 9">
            <a:extLst>
              <a:ext uri="{FF2B5EF4-FFF2-40B4-BE49-F238E27FC236}">
                <a16:creationId xmlns:a16="http://schemas.microsoft.com/office/drawing/2014/main" id="{4C37EB48-4167-27EC-2ECB-0F666248827E}"/>
              </a:ext>
            </a:extLst>
          </p:cNvPr>
          <p:cNvSpPr>
            <a:spLocks noGrp="1"/>
          </p:cNvSpPr>
          <p:nvPr>
            <p:ph type="body" idx="2"/>
          </p:nvPr>
        </p:nvSpPr>
        <p:spPr/>
        <p:txBody>
          <a:bodyPr>
            <a:noAutofit/>
          </a:bodyPr>
          <a:lstStyle/>
          <a:p>
            <a:endParaRPr lang="es-ES"/>
          </a:p>
        </p:txBody>
      </p:sp>
      <p:sp>
        <p:nvSpPr>
          <p:cNvPr id="3" name="TextBox 2">
            <a:extLst>
              <a:ext uri="{FF2B5EF4-FFF2-40B4-BE49-F238E27FC236}">
                <a16:creationId xmlns:a16="http://schemas.microsoft.com/office/drawing/2014/main" id="{CD3EF298-C690-28FB-CEFD-ACEBE886F64E}"/>
              </a:ext>
            </a:extLst>
          </p:cNvPr>
          <p:cNvSpPr txBox="1"/>
          <p:nvPr/>
        </p:nvSpPr>
        <p:spPr>
          <a:xfrm>
            <a:off x="2168933" y="1528264"/>
            <a:ext cx="7612506" cy="1477328"/>
          </a:xfrm>
          <a:prstGeom prst="rect">
            <a:avLst/>
          </a:prstGeom>
          <a:noFill/>
        </p:spPr>
        <p:txBody>
          <a:bodyPr wrap="square">
            <a:noAutofit/>
          </a:bodyPr>
          <a:lstStyle/>
          <a:p>
            <a:pPr algn="l" rtl="0"/>
            <a:r>
              <a:rPr lang="tr" b="1" dirty="0">
                <a:latin typeface="TT81t00"/>
              </a:rPr>
              <a:t>2. Otobüs yolu düzenlemesi</a:t>
            </a:r>
            <a:endParaRPr lang="en-US" b="1" dirty="0">
              <a:latin typeface="TT81t00"/>
            </a:endParaRPr>
          </a:p>
          <a:p>
            <a:pPr algn="l" rtl="0"/>
            <a:r>
              <a:rPr lang="tr" dirty="0">
                <a:latin typeface="TT81t00"/>
              </a:rPr>
              <a:t>Dönüş hareketlerinin ve park hâlindeki araçların neden olduğu gecikme riskini en aza indirmek için yanlarda değil, ortada yer almıştır.</a:t>
            </a:r>
          </a:p>
          <a:p>
            <a:pPr algn="ctr" rtl="0"/>
            <a:r>
              <a:rPr lang="tr" sz="1600" dirty="0">
                <a:latin typeface="TT81t00"/>
              </a:rPr>
              <a:t>Devamlılığı olan: Yavaş hareket eden, durmakta olan araçlar, mülk girişleri ve yan şeritler tarafından engellenmeyen</a:t>
            </a:r>
          </a:p>
        </p:txBody>
      </p:sp>
      <p:pic>
        <p:nvPicPr>
          <p:cNvPr id="4" name="Picture 3" descr="BRT Standard poster 141120 copy.jpg">
            <a:extLst>
              <a:ext uri="{FF2B5EF4-FFF2-40B4-BE49-F238E27FC236}">
                <a16:creationId xmlns:a16="http://schemas.microsoft.com/office/drawing/2014/main" id="{70F12530-1FCC-FC15-7D94-CFD23CF5417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38301" y="2967675"/>
            <a:ext cx="9153059" cy="3149600"/>
          </a:xfrm>
          <a:prstGeom prst="rect">
            <a:avLst/>
          </a:prstGeom>
        </p:spPr>
      </p:pic>
    </p:spTree>
    <p:extLst>
      <p:ext uri="{BB962C8B-B14F-4D97-AF65-F5344CB8AC3E}">
        <p14:creationId xmlns:p14="http://schemas.microsoft.com/office/powerpoint/2010/main" val="257210656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94</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10" name="Text Placeholder 9">
            <a:extLst>
              <a:ext uri="{FF2B5EF4-FFF2-40B4-BE49-F238E27FC236}">
                <a16:creationId xmlns:a16="http://schemas.microsoft.com/office/drawing/2014/main" id="{4C37EB48-4167-27EC-2ECB-0F666248827E}"/>
              </a:ext>
            </a:extLst>
          </p:cNvPr>
          <p:cNvSpPr>
            <a:spLocks noGrp="1"/>
          </p:cNvSpPr>
          <p:nvPr>
            <p:ph type="body" idx="2"/>
          </p:nvPr>
        </p:nvSpPr>
        <p:spPr/>
        <p:txBody>
          <a:bodyPr>
            <a:noAutofit/>
          </a:bodyPr>
          <a:lstStyle/>
          <a:p>
            <a:endParaRPr lang="es-ES"/>
          </a:p>
        </p:txBody>
      </p:sp>
      <p:sp>
        <p:nvSpPr>
          <p:cNvPr id="3" name="TextBox 2">
            <a:extLst>
              <a:ext uri="{FF2B5EF4-FFF2-40B4-BE49-F238E27FC236}">
                <a16:creationId xmlns:a16="http://schemas.microsoft.com/office/drawing/2014/main" id="{CD3EF298-C690-28FB-CEFD-ACEBE886F64E}"/>
              </a:ext>
            </a:extLst>
          </p:cNvPr>
          <p:cNvSpPr txBox="1"/>
          <p:nvPr/>
        </p:nvSpPr>
        <p:spPr>
          <a:xfrm>
            <a:off x="1304642" y="1528265"/>
            <a:ext cx="3401066" cy="3693319"/>
          </a:xfrm>
          <a:prstGeom prst="rect">
            <a:avLst/>
          </a:prstGeom>
          <a:noFill/>
        </p:spPr>
        <p:txBody>
          <a:bodyPr wrap="square">
            <a:noAutofit/>
          </a:bodyPr>
          <a:lstStyle/>
          <a:p>
            <a:pPr algn="l" rtl="0"/>
            <a:r>
              <a:rPr lang="tr" b="1">
                <a:latin typeface="TT81t00"/>
              </a:rPr>
              <a:t>3. Platform hizasından binme</a:t>
            </a:r>
            <a:endParaRPr lang="en-US" b="1">
              <a:latin typeface="TT81t00"/>
            </a:endParaRPr>
          </a:p>
          <a:p>
            <a:pPr marL="285750" indent="-285750">
              <a:buFont typeface="Arial" pitchFamily="34" charset="0"/>
              <a:buChar char="•"/>
            </a:pPr>
            <a:r>
              <a:rPr lang="tr" b="1">
                <a:latin typeface="TT81t00"/>
              </a:rPr>
              <a:t>İstasyon ve otobüs seviyelerinin eşleştirilmesi</a:t>
            </a:r>
          </a:p>
          <a:p>
            <a:pPr marL="285750" indent="-285750">
              <a:buFont typeface="Arial" pitchFamily="34" charset="0"/>
              <a:buChar char="•"/>
            </a:pPr>
            <a:r>
              <a:rPr lang="tr" b="1">
                <a:latin typeface="TT81t00"/>
              </a:rPr>
              <a:t>Boşluksuz yanaşma için istasyon çıkıntısının varlığı</a:t>
            </a:r>
          </a:p>
          <a:p>
            <a:pPr marL="285750" indent="-285750">
              <a:buFont typeface="Arial" pitchFamily="34" charset="0"/>
              <a:buChar char="•"/>
            </a:pPr>
            <a:r>
              <a:rPr lang="tr" b="1">
                <a:latin typeface="TT81t00"/>
              </a:rPr>
              <a:t>Otomatik geniş kapılar</a:t>
            </a:r>
          </a:p>
          <a:p>
            <a:pPr marL="285750" indent="-285750">
              <a:buFont typeface="Arial" pitchFamily="34" charset="0"/>
              <a:buChar char="•"/>
            </a:pPr>
            <a:r>
              <a:rPr lang="tr" b="1">
                <a:latin typeface="TT81t00"/>
              </a:rPr>
              <a:t>Yolcu konforu</a:t>
            </a:r>
            <a:r>
              <a:rPr lang="tr">
                <a:highlight>
                  <a:srgbClr val="000000">
                    <a:alpha val="0"/>
                  </a:srgbClr>
                </a:highlight>
                <a:latin typeface="TT81t00"/>
              </a:rPr>
              <a:t>:</a:t>
            </a:r>
          </a:p>
          <a:p>
            <a:pPr marL="285750" indent="-285750">
              <a:buFont typeface="Arial" pitchFamily="34" charset="0"/>
              <a:buChar char="•"/>
            </a:pPr>
            <a:r>
              <a:rPr lang="tr">
                <a:latin typeface="TT81t00"/>
              </a:rPr>
              <a:t>Her yaştan, cinsiyetten ve fiziksel yeterlikten yolcular için güvenli ve kolay erişim</a:t>
            </a:r>
          </a:p>
          <a:p>
            <a:pPr marL="285750" indent="-285750">
              <a:buFont typeface="Arial" pitchFamily="34" charset="0"/>
              <a:buChar char="•"/>
            </a:pPr>
            <a:r>
              <a:rPr lang="tr" b="1">
                <a:highlight>
                  <a:srgbClr val="000000">
                    <a:alpha val="0"/>
                  </a:srgbClr>
                </a:highlight>
                <a:latin typeface="TT81t00"/>
              </a:rPr>
              <a:t>Daha yüksek sistem hızı</a:t>
            </a:r>
            <a:r>
              <a:rPr lang="tr">
                <a:latin typeface="TT81t00"/>
              </a:rPr>
              <a:t>: Hızlı biniş ve iniş (%80'e varan bekleme süresi tasarrufu)</a:t>
            </a:r>
          </a:p>
        </p:txBody>
      </p:sp>
      <p:pic>
        <p:nvPicPr>
          <p:cNvPr id="5" name="Picture 4" descr="DSCF1447.JPG">
            <a:extLst>
              <a:ext uri="{FF2B5EF4-FFF2-40B4-BE49-F238E27FC236}">
                <a16:creationId xmlns:a16="http://schemas.microsoft.com/office/drawing/2014/main" id="{D04BE031-6659-F111-E53B-BB409D599C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98117" y="1528265"/>
            <a:ext cx="5541194" cy="4151614"/>
          </a:xfrm>
          <a:prstGeom prst="rect">
            <a:avLst/>
          </a:prstGeom>
        </p:spPr>
      </p:pic>
    </p:spTree>
    <p:extLst>
      <p:ext uri="{BB962C8B-B14F-4D97-AF65-F5344CB8AC3E}">
        <p14:creationId xmlns:p14="http://schemas.microsoft.com/office/powerpoint/2010/main" val="392825961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p:txBody>
          <a:bodyPr>
            <a:noAutofit/>
          </a:bodyPr>
          <a:lstStyle/>
          <a:p>
            <a:pPr rtl="0"/>
            <a:r>
              <a:rPr lang="tr"/>
              <a:t>95</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10" name="Text Placeholder 9">
            <a:extLst>
              <a:ext uri="{FF2B5EF4-FFF2-40B4-BE49-F238E27FC236}">
                <a16:creationId xmlns:a16="http://schemas.microsoft.com/office/drawing/2014/main" id="{4C37EB48-4167-27EC-2ECB-0F666248827E}"/>
              </a:ext>
            </a:extLst>
          </p:cNvPr>
          <p:cNvSpPr>
            <a:spLocks noGrp="1"/>
          </p:cNvSpPr>
          <p:nvPr>
            <p:ph type="body" idx="2"/>
          </p:nvPr>
        </p:nvSpPr>
        <p:spPr/>
        <p:txBody>
          <a:bodyPr>
            <a:noAutofit/>
          </a:bodyPr>
          <a:lstStyle/>
          <a:p>
            <a:endParaRPr lang="es-ES"/>
          </a:p>
        </p:txBody>
      </p:sp>
      <p:sp>
        <p:nvSpPr>
          <p:cNvPr id="3" name="TextBox 2">
            <a:extLst>
              <a:ext uri="{FF2B5EF4-FFF2-40B4-BE49-F238E27FC236}">
                <a16:creationId xmlns:a16="http://schemas.microsoft.com/office/drawing/2014/main" id="{CD3EF298-C690-28FB-CEFD-ACEBE886F64E}"/>
              </a:ext>
            </a:extLst>
          </p:cNvPr>
          <p:cNvSpPr txBox="1"/>
          <p:nvPr/>
        </p:nvSpPr>
        <p:spPr>
          <a:xfrm>
            <a:off x="1895406" y="1528264"/>
            <a:ext cx="3349695" cy="2523768"/>
          </a:xfrm>
          <a:prstGeom prst="rect">
            <a:avLst/>
          </a:prstGeom>
          <a:noFill/>
        </p:spPr>
        <p:txBody>
          <a:bodyPr wrap="square">
            <a:noAutofit/>
          </a:bodyPr>
          <a:lstStyle/>
          <a:p>
            <a:pPr>
              <a:spcAft>
                <a:spcPts val="1200"/>
              </a:spcAft>
            </a:pPr>
            <a:r>
              <a:rPr lang="tr" b="1">
                <a:latin typeface="TT81t00"/>
              </a:rPr>
              <a:t>4. Araç dışı ücret toplama</a:t>
            </a:r>
          </a:p>
          <a:p>
            <a:pPr>
              <a:spcAft>
                <a:spcPts val="1200"/>
              </a:spcAft>
            </a:pPr>
            <a:r>
              <a:rPr lang="en-US" b="1">
                <a:latin typeface="TT81t00"/>
              </a:rPr>
              <a:t>	</a:t>
            </a:r>
          </a:p>
          <a:p>
            <a:pPr marL="285750" indent="-285750">
              <a:spcAft>
                <a:spcPts val="1200"/>
              </a:spcAft>
              <a:buFont typeface="Arial" pitchFamily="34" charset="0"/>
              <a:buChar char="•"/>
            </a:pPr>
            <a:r>
              <a:rPr lang="tr" b="1">
                <a:latin typeface="TT81t00"/>
              </a:rPr>
              <a:t>Daha hızlı sistem hızı</a:t>
            </a:r>
          </a:p>
          <a:p>
            <a:pPr marL="285750" indent="-285750">
              <a:spcAft>
                <a:spcPts val="1200"/>
              </a:spcAft>
              <a:buFont typeface="Arial" pitchFamily="34" charset="0"/>
              <a:buChar char="•"/>
            </a:pPr>
            <a:r>
              <a:rPr lang="tr" b="1">
                <a:latin typeface="TT81t00"/>
              </a:rPr>
              <a:t>Yolcular için kolaylık sağlar</a:t>
            </a:r>
          </a:p>
          <a:p>
            <a:pPr marL="285750" indent="-285750">
              <a:spcAft>
                <a:spcPts val="1200"/>
              </a:spcAft>
              <a:buFont typeface="Arial" pitchFamily="34" charset="0"/>
              <a:buChar char="•"/>
            </a:pPr>
            <a:r>
              <a:rPr lang="tr" b="1">
                <a:latin typeface="TT81t00"/>
              </a:rPr>
              <a:t>Parasal kayıpları önler</a:t>
            </a:r>
          </a:p>
          <a:p>
            <a:pPr marL="285750" indent="-285750">
              <a:spcAft>
                <a:spcPts val="1200"/>
              </a:spcAft>
              <a:buFont typeface="Arial" pitchFamily="34" charset="0"/>
              <a:buChar char="•"/>
            </a:pPr>
            <a:r>
              <a:rPr lang="tr" b="1">
                <a:latin typeface="TT81t00"/>
              </a:rPr>
              <a:t>Otomatik yolculuk verileri tutar</a:t>
            </a:r>
          </a:p>
        </p:txBody>
      </p:sp>
      <p:grpSp>
        <p:nvGrpSpPr>
          <p:cNvPr id="4" name="Group 3">
            <a:extLst>
              <a:ext uri="{FF2B5EF4-FFF2-40B4-BE49-F238E27FC236}">
                <a16:creationId xmlns:a16="http://schemas.microsoft.com/office/drawing/2014/main" id="{D475A2CF-0C41-6C85-7DAF-D46E3FEBDB71}"/>
              </a:ext>
            </a:extLst>
          </p:cNvPr>
          <p:cNvGrpSpPr/>
          <p:nvPr/>
        </p:nvGrpSpPr>
        <p:grpSpPr>
          <a:xfrm>
            <a:off x="6946903" y="1568018"/>
            <a:ext cx="3176417" cy="4570419"/>
            <a:chOff x="156" y="283"/>
            <a:chExt cx="2666" cy="3836"/>
          </a:xfrm>
        </p:grpSpPr>
        <p:pic>
          <p:nvPicPr>
            <p:cNvPr id="6" name="Picture 4">
              <a:extLst>
                <a:ext uri="{FF2B5EF4-FFF2-40B4-BE49-F238E27FC236}">
                  <a16:creationId xmlns:a16="http://schemas.microsoft.com/office/drawing/2014/main" id="{FAEB349F-4024-CB72-F7E7-2402F64565BD}"/>
                </a:ext>
              </a:extLst>
            </p:cNvPr>
            <p:cNvPicPr>
              <a:picLocks noChangeAspect="1" noChangeArrowheads="1"/>
            </p:cNvPicPr>
            <p:nvPr/>
          </p:nvPicPr>
          <p:blipFill>
            <a:blip r:embed="rId3">
              <a:lum bright="10000" contrast="10000"/>
              <a:extLst>
                <a:ext uri="{28A0092B-C50C-407E-A947-70E740481C1C}">
                  <a14:useLocalDpi xmlns:a14="http://schemas.microsoft.com/office/drawing/2010/main"/>
                </a:ext>
              </a:extLst>
            </a:blip>
            <a:stretch>
              <a:fillRect/>
            </a:stretch>
          </p:blipFill>
          <p:spPr bwMode="auto">
            <a:xfrm>
              <a:off x="156" y="283"/>
              <a:ext cx="2666" cy="3836"/>
            </a:xfrm>
            <a:prstGeom prst="rect">
              <a:avLst/>
            </a:prstGeom>
            <a:noFill/>
            <a:ln>
              <a:noFill/>
            </a:ln>
            <a:effectLst/>
            <a:extLst>
              <a:ext uri="{909E8E84-426E-40dd-AFC4-6F175D3DCCD1}">
                <a14:hiddenFill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a:blipFill dpi="0" rotWithShape="0">
                    <a:blip>
                      <a:lum bright="10000" contrast="10000"/>
                    </a:blip>
                    <a:srcRect/>
                    <a:stretch>
                      <a:fillRect/>
                    </a:stretch>
                  </a:blipFill>
                </a14:hiddenFill>
              </a:ex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w="9525">
                  <a:solidFill>
                    <a:srgbClr val="808080"/>
                  </a:solidFill>
                  <a:round/>
                  <a:headEnd/>
                  <a:tailEnd/>
                </a14:hiddenLine>
              </a:ext>
              <a:ext uri="{AF507438-7753-43e0-B8FC-AC1667EBCBE1}">
                <a14:hiddenEffects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a:effectLst>
                    <a:outerShdw blurRad="63500" dist="38099" dir="2700000" algn="ctr" rotWithShape="0">
                      <a:srgbClr val="000000">
                        <a:alpha val="74998"/>
                      </a:srgbClr>
                    </a:outerShdw>
                  </a:effectLst>
                </a14:hiddenEffects>
              </a:ext>
            </a:extLst>
          </p:spPr>
        </p:pic>
        <p:sp>
          <p:nvSpPr>
            <p:cNvPr id="9" name="Text Box 5">
              <a:extLst>
                <a:ext uri="{FF2B5EF4-FFF2-40B4-BE49-F238E27FC236}">
                  <a16:creationId xmlns:a16="http://schemas.microsoft.com/office/drawing/2014/main" id="{C7BD226C-80FD-8BDA-F6A9-7D7BDF3958A2}"/>
                </a:ext>
              </a:extLst>
            </p:cNvPr>
            <p:cNvSpPr txBox="1">
              <a:spLocks noChangeArrowheads="1"/>
            </p:cNvSpPr>
            <p:nvPr/>
          </p:nvSpPr>
          <p:spPr bwMode="auto">
            <a:xfrm>
              <a:off x="156" y="283"/>
              <a:ext cx="2666" cy="3836"/>
            </a:xfrm>
            <a:prstGeom prst="rect">
              <a:avLst/>
            </a:prstGeom>
            <a:noFill/>
            <a:ln>
              <a:noFill/>
            </a:ln>
            <a:effectLst/>
            <a:extLst>
              <a:ext uri="{909E8E84-426E-40dd-AFC4-6F175D3DCCD1}">
                <a14:hiddenFill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a:solidFill>
                    <a:srgbClr val="FFFFFF"/>
                  </a:solidFill>
                </a14:hiddenFill>
              </a:ext>
              <a:ext uri="{91240B29-F687-4f45-9708-019B960494DF}">
                <a14:hiddenLine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w="9525">
                  <a:solidFill>
                    <a:srgbClr val="808080"/>
                  </a:solidFill>
                  <a:round/>
                  <a:headEnd/>
                  <a:tailEnd/>
                </a14:hiddenLine>
              </a:ext>
              <a:ext uri="{AF507438-7753-43e0-B8FC-AC1667EBCBE1}">
                <a14:hiddenEffects xmlns:a14="http://schemas.microsoft.com/office/drawing/2010/main" xmlns="" xmlns:p159="http://schemas.microsoft.com/office/powerpoint/2015/09/main" xmlns:p15="http://schemas.microsoft.com/office/powerpoint/2012/main" xmlns:p14="http://schemas.microsoft.com/office/powerpoint/2010/main" xmlns:wp="http://schemas.openxmlformats.org/drawingml/2006/wordprocessingDrawing" xmlns:w="http://schemas.openxmlformats.org/wordprocessingml/2006/main" xmlns:m="http://schemas.openxmlformats.org/officeDocument/2006/math">
                  <a:effectLst>
                    <a:outerShdw blurRad="63500" dist="38099" dir="2700000" algn="ctr" rotWithShape="0">
                      <a:srgbClr val="000000">
                        <a:alpha val="74998"/>
                      </a:srgbClr>
                    </a:outerShdw>
                  </a:effectLst>
                </a14:hiddenEffects>
              </a:ext>
            </a:extLst>
          </p:spPr>
          <p:txBody>
            <a:bodyPr wrap="none" anchor="ctr">
              <a:noAutofit/>
            </a:bodyPr>
            <a:lstStyle/>
            <a:p>
              <a:pPr>
                <a:defRPr/>
              </a:pPr>
              <a:endParaRPr lang="en-US">
                <a:latin typeface="Century Gothic"/>
                <a:cs typeface="Century Gothic"/>
              </a:endParaRPr>
            </a:p>
          </p:txBody>
        </p:sp>
      </p:grpSp>
    </p:spTree>
    <p:extLst>
      <p:ext uri="{BB962C8B-B14F-4D97-AF65-F5344CB8AC3E}">
        <p14:creationId xmlns:p14="http://schemas.microsoft.com/office/powerpoint/2010/main" val="393253849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a:xfrm>
            <a:off x="8255811" y="6049494"/>
            <a:ext cx="2133600" cy="365125"/>
          </a:xfrm>
        </p:spPr>
        <p:txBody>
          <a:bodyPr>
            <a:noAutofit/>
          </a:bodyPr>
          <a:lstStyle/>
          <a:p>
            <a:pPr rtl="0"/>
            <a:r>
              <a:rPr lang="tr"/>
              <a:t>96</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3" name="TextBox 2">
            <a:extLst>
              <a:ext uri="{FF2B5EF4-FFF2-40B4-BE49-F238E27FC236}">
                <a16:creationId xmlns:a16="http://schemas.microsoft.com/office/drawing/2014/main" id="{CD3EF298-C690-28FB-CEFD-ACEBE886F64E}"/>
              </a:ext>
            </a:extLst>
          </p:cNvPr>
          <p:cNvSpPr txBox="1"/>
          <p:nvPr/>
        </p:nvSpPr>
        <p:spPr>
          <a:xfrm>
            <a:off x="1895406" y="1528265"/>
            <a:ext cx="8830815" cy="1354217"/>
          </a:xfrm>
          <a:prstGeom prst="rect">
            <a:avLst/>
          </a:prstGeom>
          <a:noFill/>
        </p:spPr>
        <p:txBody>
          <a:bodyPr wrap="square">
            <a:noAutofit/>
          </a:bodyPr>
          <a:lstStyle/>
          <a:p>
            <a:pPr>
              <a:spcAft>
                <a:spcPts val="1200"/>
              </a:spcAft>
            </a:pPr>
            <a:r>
              <a:rPr lang="tr" b="1">
                <a:latin typeface="TT81t00"/>
              </a:rPr>
              <a:t>5. Kavşak uygulamaları</a:t>
            </a:r>
            <a:endParaRPr lang="en-US" b="1">
              <a:latin typeface="TT81t00"/>
            </a:endParaRPr>
          </a:p>
          <a:p>
            <a:pPr marL="285750" indent="-285750">
              <a:spcAft>
                <a:spcPts val="1200"/>
              </a:spcAft>
              <a:buFont typeface="Arial" pitchFamily="34" charset="0"/>
              <a:buChar char="•"/>
            </a:pPr>
            <a:r>
              <a:rPr lang="tr" b="1">
                <a:latin typeface="TT81t00"/>
              </a:rPr>
              <a:t>Otobüs şeritleri boyunca dönüşlerin yasaklanması ve sinyal döngülerinin yalın hâle getirilmesi gecikmeleri azaltır. Gelen bir BRT aracını trafik sinyali önceliğiyle uyarmak, düşük yoğunluklu sistemlerde hızları artırabilir</a:t>
            </a:r>
          </a:p>
        </p:txBody>
      </p:sp>
      <p:pic>
        <p:nvPicPr>
          <p:cNvPr id="5" name="Content Placeholder 6" descr="Intersection-treatments.png">
            <a:extLst>
              <a:ext uri="{FF2B5EF4-FFF2-40B4-BE49-F238E27FC236}">
                <a16:creationId xmlns:a16="http://schemas.microsoft.com/office/drawing/2014/main" id="{0EAA78FF-5927-46FD-F9D9-DEB6A087417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83970" y="3521228"/>
            <a:ext cx="6957527" cy="2011832"/>
          </a:xfrm>
          <a:prstGeom prst="rect">
            <a:avLst/>
          </a:prstGeom>
        </p:spPr>
      </p:pic>
      <p:sp>
        <p:nvSpPr>
          <p:cNvPr id="11" name="TextBox 10">
            <a:extLst>
              <a:ext uri="{FF2B5EF4-FFF2-40B4-BE49-F238E27FC236}">
                <a16:creationId xmlns:a16="http://schemas.microsoft.com/office/drawing/2014/main" id="{B4EFAFAE-BCDE-5465-A766-09DB3DF6E241}"/>
              </a:ext>
            </a:extLst>
          </p:cNvPr>
          <p:cNvSpPr txBox="1"/>
          <p:nvPr/>
        </p:nvSpPr>
        <p:spPr>
          <a:xfrm>
            <a:off x="2383969" y="5533060"/>
            <a:ext cx="2209800" cy="400110"/>
          </a:xfrm>
          <a:prstGeom prst="rect">
            <a:avLst/>
          </a:prstGeom>
          <a:noFill/>
        </p:spPr>
        <p:txBody>
          <a:bodyPr wrap="square" rtlCol="0">
            <a:noAutofit/>
          </a:bodyPr>
          <a:lstStyle/>
          <a:p>
            <a:pPr rtl="0"/>
            <a:r>
              <a:rPr lang="tr" sz="2000" dirty="0">
                <a:solidFill>
                  <a:srgbClr val="595959"/>
                </a:solidFill>
                <a:latin typeface="Trebuchet MS"/>
                <a:cs typeface="Trebuchet MS"/>
              </a:rPr>
              <a:t>Üç sola dönüş</a:t>
            </a:r>
          </a:p>
        </p:txBody>
      </p:sp>
      <p:sp>
        <p:nvSpPr>
          <p:cNvPr id="12" name="TextBox 11">
            <a:extLst>
              <a:ext uri="{FF2B5EF4-FFF2-40B4-BE49-F238E27FC236}">
                <a16:creationId xmlns:a16="http://schemas.microsoft.com/office/drawing/2014/main" id="{619BCCBC-E14B-7A4A-3338-E29B8476FF56}"/>
              </a:ext>
            </a:extLst>
          </p:cNvPr>
          <p:cNvSpPr txBox="1"/>
          <p:nvPr/>
        </p:nvSpPr>
        <p:spPr>
          <a:xfrm>
            <a:off x="4775006" y="5513549"/>
            <a:ext cx="2464435" cy="400110"/>
          </a:xfrm>
          <a:prstGeom prst="rect">
            <a:avLst/>
          </a:prstGeom>
          <a:noFill/>
        </p:spPr>
        <p:txBody>
          <a:bodyPr wrap="square" rtlCol="0">
            <a:noAutofit/>
          </a:bodyPr>
          <a:lstStyle/>
          <a:p>
            <a:pPr algn="ctr" rtl="0"/>
            <a:r>
              <a:rPr lang="tr" sz="2000" dirty="0">
                <a:solidFill>
                  <a:srgbClr val="595959"/>
                </a:solidFill>
                <a:latin typeface="Trebuchet MS"/>
                <a:cs typeface="Trebuchet MS"/>
              </a:rPr>
              <a:t>Sola dönüş + U dönüşü</a:t>
            </a:r>
          </a:p>
        </p:txBody>
      </p:sp>
      <p:sp>
        <p:nvSpPr>
          <p:cNvPr id="13" name="TextBox 12">
            <a:extLst>
              <a:ext uri="{FF2B5EF4-FFF2-40B4-BE49-F238E27FC236}">
                <a16:creationId xmlns:a16="http://schemas.microsoft.com/office/drawing/2014/main" id="{D839602A-2BA9-D90D-E00B-90768F1F09D0}"/>
              </a:ext>
            </a:extLst>
          </p:cNvPr>
          <p:cNvSpPr txBox="1"/>
          <p:nvPr/>
        </p:nvSpPr>
        <p:spPr>
          <a:xfrm>
            <a:off x="6837899" y="5591221"/>
            <a:ext cx="3111060" cy="400110"/>
          </a:xfrm>
          <a:prstGeom prst="rect">
            <a:avLst/>
          </a:prstGeom>
          <a:noFill/>
        </p:spPr>
        <p:txBody>
          <a:bodyPr wrap="square" rtlCol="0">
            <a:noAutofit/>
          </a:bodyPr>
          <a:lstStyle/>
          <a:p>
            <a:pPr algn="ctr" rtl="0"/>
            <a:r>
              <a:rPr lang="tr" sz="2000" dirty="0">
                <a:solidFill>
                  <a:srgbClr val="595959"/>
                </a:solidFill>
                <a:latin typeface="Trebuchet MS"/>
                <a:cs typeface="Trebuchet MS"/>
              </a:rPr>
              <a:t> Sola dönüş + 2 sağa dönüş</a:t>
            </a:r>
          </a:p>
        </p:txBody>
      </p:sp>
      <p:sp>
        <p:nvSpPr>
          <p:cNvPr id="14" name="TextBox 13">
            <a:extLst>
              <a:ext uri="{FF2B5EF4-FFF2-40B4-BE49-F238E27FC236}">
                <a16:creationId xmlns:a16="http://schemas.microsoft.com/office/drawing/2014/main" id="{BCFF5413-803E-74FC-6BD6-DDDCB6E071DA}"/>
              </a:ext>
            </a:extLst>
          </p:cNvPr>
          <p:cNvSpPr txBox="1"/>
          <p:nvPr/>
        </p:nvSpPr>
        <p:spPr>
          <a:xfrm>
            <a:off x="1609795" y="2956580"/>
            <a:ext cx="8686800" cy="523220"/>
          </a:xfrm>
          <a:prstGeom prst="rect">
            <a:avLst/>
          </a:prstGeom>
          <a:noFill/>
        </p:spPr>
        <p:txBody>
          <a:bodyPr wrap="square" rtlCol="0">
            <a:noAutofit/>
          </a:bodyPr>
          <a:lstStyle/>
          <a:p>
            <a:pPr algn="ctr" rtl="0"/>
            <a:r>
              <a:rPr lang="tr" sz="2800">
                <a:solidFill>
                  <a:srgbClr val="595959"/>
                </a:solidFill>
                <a:latin typeface="Century Gothic"/>
                <a:cs typeface="Century Gothic"/>
              </a:rPr>
              <a:t>2 aşamalı, 4 değil. Sağa dönüş yasaktır</a:t>
            </a:r>
          </a:p>
        </p:txBody>
      </p:sp>
    </p:spTree>
    <p:extLst>
      <p:ext uri="{BB962C8B-B14F-4D97-AF65-F5344CB8AC3E}">
        <p14:creationId xmlns:p14="http://schemas.microsoft.com/office/powerpoint/2010/main" val="126273328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a:xfrm>
            <a:off x="8255811" y="6049494"/>
            <a:ext cx="2133600" cy="365125"/>
          </a:xfrm>
        </p:spPr>
        <p:txBody>
          <a:bodyPr>
            <a:noAutofit/>
          </a:bodyPr>
          <a:lstStyle/>
          <a:p>
            <a:pPr rtl="0"/>
            <a:r>
              <a:rPr lang="tr"/>
              <a:t>97</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3" name="TextBox 2">
            <a:extLst>
              <a:ext uri="{FF2B5EF4-FFF2-40B4-BE49-F238E27FC236}">
                <a16:creationId xmlns:a16="http://schemas.microsoft.com/office/drawing/2014/main" id="{CD3EF298-C690-28FB-CEFD-ACEBE886F64E}"/>
              </a:ext>
            </a:extLst>
          </p:cNvPr>
          <p:cNvSpPr txBox="1"/>
          <p:nvPr/>
        </p:nvSpPr>
        <p:spPr>
          <a:xfrm>
            <a:off x="1895406" y="1528264"/>
            <a:ext cx="8377039" cy="360771"/>
          </a:xfrm>
          <a:prstGeom prst="rect">
            <a:avLst/>
          </a:prstGeom>
          <a:noFill/>
        </p:spPr>
        <p:txBody>
          <a:bodyPr wrap="square">
            <a:noAutofit/>
          </a:bodyPr>
          <a:lstStyle/>
          <a:p>
            <a:pPr>
              <a:spcAft>
                <a:spcPts val="1200"/>
              </a:spcAft>
            </a:pPr>
            <a:r>
              <a:rPr lang="tr" b="1">
                <a:latin typeface="TT81t00"/>
              </a:rPr>
              <a:t>6. Daha yüksek kapasitenin sağlanması için istasyonlarda geçiş şeritleri</a:t>
            </a:r>
          </a:p>
        </p:txBody>
      </p:sp>
      <p:pic>
        <p:nvPicPr>
          <p:cNvPr id="4" name="Picture 3" descr="Transmilenio corridor, Avenida Caracas.jpg">
            <a:extLst>
              <a:ext uri="{FF2B5EF4-FFF2-40B4-BE49-F238E27FC236}">
                <a16:creationId xmlns:a16="http://schemas.microsoft.com/office/drawing/2014/main" id="{A6C0609B-5357-7630-B3D1-CE6E134F660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08127" y="1923282"/>
            <a:ext cx="6550061" cy="4220397"/>
          </a:xfrm>
          <a:prstGeom prst="rect">
            <a:avLst/>
          </a:prstGeom>
        </p:spPr>
      </p:pic>
    </p:spTree>
    <p:extLst>
      <p:ext uri="{BB962C8B-B14F-4D97-AF65-F5344CB8AC3E}">
        <p14:creationId xmlns:p14="http://schemas.microsoft.com/office/powerpoint/2010/main" val="342052238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2" name="Contenidor de número de diapositiva 1"/>
          <p:cNvSpPr>
            <a:spLocks noGrp="1"/>
          </p:cNvSpPr>
          <p:nvPr>
            <p:ph type="sldNum" idx="12"/>
          </p:nvPr>
        </p:nvSpPr>
        <p:spPr>
          <a:xfrm>
            <a:off x="8255811" y="6049494"/>
            <a:ext cx="2133600" cy="365125"/>
          </a:xfrm>
        </p:spPr>
        <p:txBody>
          <a:bodyPr>
            <a:noAutofit/>
          </a:bodyPr>
          <a:lstStyle/>
          <a:p>
            <a:pPr rtl="0"/>
            <a:r>
              <a:rPr lang="tr"/>
              <a:t>98</a:t>
            </a:r>
            <a:endParaRPr lang="ca-ES"/>
          </a:p>
        </p:txBody>
      </p:sp>
      <p:sp>
        <p:nvSpPr>
          <p:cNvPr id="7" name="Google Shape;192;p8"/>
          <p:cNvSpPr txBox="1"/>
          <p:nvPr/>
        </p:nvSpPr>
        <p:spPr>
          <a:xfrm>
            <a:off x="1895405" y="902323"/>
            <a:ext cx="7886034" cy="312971"/>
          </a:xfrm>
          <a:prstGeom prst="rect">
            <a:avLst/>
          </a:prstGeom>
          <a:noFill/>
          <a:ln>
            <a:noFill/>
          </a:ln>
        </p:spPr>
        <p:txBody>
          <a:bodyPr spcFirstLastPara="1" wrap="square" lIns="64500" tIns="32231" rIns="64500" bIns="32231" anchor="t" anchorCtr="0">
            <a:noAutofit/>
          </a:bodyPr>
          <a:lstStyle/>
          <a:p>
            <a:pPr rtl="0"/>
            <a:r>
              <a:rPr lang="tr" sz="2400" b="1">
                <a:solidFill>
                  <a:srgbClr val="000000"/>
                </a:solidFill>
                <a:latin typeface="Source Sans Pro" charset="0"/>
                <a:ea typeface="Source Sans Pro" charset="0"/>
                <a:cs typeface="Source Sans Pro" charset="0"/>
                <a:sym typeface="Source Sans Pro" charset="0"/>
              </a:rPr>
              <a:t>BRT Standardı (ITDP)</a:t>
            </a:r>
          </a:p>
        </p:txBody>
      </p:sp>
      <p:sp>
        <p:nvSpPr>
          <p:cNvPr id="5" name="Title 1">
            <a:extLst>
              <a:ext uri="{FF2B5EF4-FFF2-40B4-BE49-F238E27FC236}">
                <a16:creationId xmlns:a16="http://schemas.microsoft.com/office/drawing/2014/main" id="{6F7C0E4D-2533-E6ED-4DC0-ED1E777049AD}"/>
              </a:ext>
            </a:extLst>
          </p:cNvPr>
          <p:cNvSpPr txBox="1"/>
          <p:nvPr/>
        </p:nvSpPr>
        <p:spPr>
          <a:xfrm>
            <a:off x="1964066" y="1618510"/>
            <a:ext cx="3663658" cy="6208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0"/>
            <a:r>
              <a:rPr lang="tr" sz="3200">
                <a:solidFill>
                  <a:srgbClr val="E46C0A"/>
                </a:solidFill>
                <a:latin typeface="Calibri"/>
              </a:rPr>
              <a:t>BRT Standardı </a:t>
            </a:r>
            <a:endParaRPr lang="en-US" sz="3200">
              <a:solidFill>
                <a:schemeClr val="accent6">
                  <a:lumMod val="75000"/>
                </a:schemeClr>
              </a:solidFill>
            </a:endParaRPr>
          </a:p>
        </p:txBody>
      </p:sp>
      <p:pic>
        <p:nvPicPr>
          <p:cNvPr id="6" name="Picture 5" descr="The BRT Standard coverpage.png">
            <a:extLst>
              <a:ext uri="{FF2B5EF4-FFF2-40B4-BE49-F238E27FC236}">
                <a16:creationId xmlns:a16="http://schemas.microsoft.com/office/drawing/2014/main" id="{19B0B75B-D8E1-2E65-F8FB-3B1D1870BE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1375140">
            <a:off x="2391187" y="2327252"/>
            <a:ext cx="2809419" cy="3634313"/>
          </a:xfrm>
          <a:prstGeom prst="rect">
            <a:avLst/>
          </a:prstGeom>
          <a:ln>
            <a:noFill/>
          </a:ln>
          <a:effectLst>
            <a:outerShdw blurRad="292100" dist="139700" dir="2700000" algn="tl" rotWithShape="0">
              <a:srgbClr val="333333">
                <a:alpha val="65000"/>
              </a:srgbClr>
            </a:outerShdw>
          </a:effectLst>
        </p:spPr>
      </p:pic>
      <p:pic>
        <p:nvPicPr>
          <p:cNvPr id="9" name="Picture 8" descr="Screen Shot 2016-03-29 at 12.37.26 PM.png">
            <a:extLst>
              <a:ext uri="{FF2B5EF4-FFF2-40B4-BE49-F238E27FC236}">
                <a16:creationId xmlns:a16="http://schemas.microsoft.com/office/drawing/2014/main" id="{E1897D7E-E135-3E8F-F56F-871E6C356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114">
            <a:off x="6882185" y="1836211"/>
            <a:ext cx="2732372" cy="3878857"/>
          </a:xfrm>
          <a:prstGeom prst="rect">
            <a:avLst/>
          </a:prstGeom>
          <a:ln>
            <a:noFill/>
          </a:ln>
          <a:effectLst>
            <a:outerShdw blurRad="292100" dist="139700" dir="2700000" algn="tl" rotWithShape="0">
              <a:srgbClr val="333333">
                <a:alpha val="65000"/>
              </a:srgbClr>
            </a:outerShdw>
          </a:effectLst>
        </p:spPr>
      </p:pic>
      <p:sp>
        <p:nvSpPr>
          <p:cNvPr id="10" name="Title 1">
            <a:extLst>
              <a:ext uri="{FF2B5EF4-FFF2-40B4-BE49-F238E27FC236}">
                <a16:creationId xmlns:a16="http://schemas.microsoft.com/office/drawing/2014/main" id="{4783C614-ED21-D5E3-A992-A8D017DB9932}"/>
              </a:ext>
            </a:extLst>
          </p:cNvPr>
          <p:cNvSpPr txBox="1"/>
          <p:nvPr/>
        </p:nvSpPr>
        <p:spPr>
          <a:xfrm>
            <a:off x="5793755" y="4921403"/>
            <a:ext cx="3663658" cy="6208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0" kern="1200">
                <a:solidFill>
                  <a:schemeClr val="tx1"/>
                </a:solidFill>
                <a:latin typeface="Century Gothic"/>
                <a:ea typeface="+mj-ea"/>
                <a:cs typeface="Century Gothic"/>
              </a:defRPr>
            </a:lvl1pPr>
          </a:lstStyle>
          <a:p>
            <a:pPr algn="r" rtl="0"/>
            <a:r>
              <a:rPr lang="tr" sz="3200" dirty="0">
                <a:solidFill>
                  <a:srgbClr val="E46C0A"/>
                </a:solidFill>
                <a:latin typeface="Calibri"/>
                <a:cs typeface="+mj-cs"/>
              </a:rPr>
              <a:t>BRT Planlama Kılavuzu</a:t>
            </a:r>
          </a:p>
        </p:txBody>
      </p:sp>
    </p:spTree>
    <p:extLst>
      <p:ext uri="{BB962C8B-B14F-4D97-AF65-F5344CB8AC3E}">
        <p14:creationId xmlns:p14="http://schemas.microsoft.com/office/powerpoint/2010/main" val="93856641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2DBFA-1085-86B0-CCE2-8A8EA4CED306}"/>
              </a:ext>
            </a:extLst>
          </p:cNvPr>
          <p:cNvSpPr>
            <a:spLocks noGrp="1"/>
          </p:cNvSpPr>
          <p:nvPr>
            <p:ph type="title"/>
          </p:nvPr>
        </p:nvSpPr>
        <p:spPr/>
        <p:txBody>
          <a:bodyPr>
            <a:noAutofit/>
          </a:bodyPr>
          <a:lstStyle/>
          <a:p>
            <a:endParaRPr lang="lt-LT"/>
          </a:p>
        </p:txBody>
      </p:sp>
      <p:sp>
        <p:nvSpPr>
          <p:cNvPr id="3" name="Content Placeholder 2">
            <a:extLst>
              <a:ext uri="{FF2B5EF4-FFF2-40B4-BE49-F238E27FC236}">
                <a16:creationId xmlns:a16="http://schemas.microsoft.com/office/drawing/2014/main" id="{35213405-A75F-88C5-A40D-4F0EAFD8270F}"/>
              </a:ext>
            </a:extLst>
          </p:cNvPr>
          <p:cNvSpPr>
            <a:spLocks noGrp="1"/>
          </p:cNvSpPr>
          <p:nvPr>
            <p:ph idx="1"/>
          </p:nvPr>
        </p:nvSpPr>
        <p:spPr/>
        <p:txBody>
          <a:bodyPr>
            <a:noAutofit/>
          </a:bodyPr>
          <a:lstStyle/>
          <a:p>
            <a:endParaRPr lang="lt-LT"/>
          </a:p>
        </p:txBody>
      </p:sp>
      <p:pic>
        <p:nvPicPr>
          <p:cNvPr id="4" name="Picture 2">
            <a:extLst>
              <a:ext uri="{FF2B5EF4-FFF2-40B4-BE49-F238E27FC236}">
                <a16:creationId xmlns:a16="http://schemas.microsoft.com/office/drawing/2014/main" id="{58A84C6E-3CE4-6C38-4526-E08A4D401D6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3175" y="-144350"/>
            <a:ext cx="12188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2">
            <a:extLst>
              <a:ext uri="{FF2B5EF4-FFF2-40B4-BE49-F238E27FC236}">
                <a16:creationId xmlns:a16="http://schemas.microsoft.com/office/drawing/2014/main" id="{DCC2505E-3A36-79F8-36E1-73456480595F}"/>
              </a:ext>
            </a:extLst>
          </p:cNvPr>
          <p:cNvSpPr txBox="1"/>
          <p:nvPr/>
        </p:nvSpPr>
        <p:spPr bwMode="auto">
          <a:xfrm>
            <a:off x="478155" y="117230"/>
            <a:ext cx="2544106" cy="1863098"/>
          </a:xfrm>
          <a:prstGeom prst="rect">
            <a:avLst/>
          </a:prstGeom>
          <a:solidFill>
            <a:schemeClr val="bg1"/>
          </a:solidFill>
          <a:ln>
            <a:noFill/>
          </a:ln>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dirty="0">
                <a:latin typeface="Calibri"/>
                <a:cs typeface="Poppins"/>
              </a:rPr>
              <a:t>Ağ senaryoları</a:t>
            </a:r>
            <a:endParaRPr lang="en-US" sz="3200" b="1" dirty="0"/>
          </a:p>
        </p:txBody>
      </p:sp>
      <p:sp>
        <p:nvSpPr>
          <p:cNvPr id="11" name="TextBox 10">
            <a:extLst>
              <a:ext uri="{FF2B5EF4-FFF2-40B4-BE49-F238E27FC236}">
                <a16:creationId xmlns:a16="http://schemas.microsoft.com/office/drawing/2014/main" id="{25CCFD01-581F-33FD-0B88-627B250182A4}"/>
              </a:ext>
            </a:extLst>
          </p:cNvPr>
          <p:cNvSpPr txBox="1"/>
          <p:nvPr/>
        </p:nvSpPr>
        <p:spPr>
          <a:xfrm>
            <a:off x="-30480" y="3331760"/>
            <a:ext cx="3329940" cy="276999"/>
          </a:xfrm>
          <a:prstGeom prst="rect">
            <a:avLst/>
          </a:prstGeom>
          <a:noFill/>
        </p:spPr>
        <p:txBody>
          <a:bodyPr wrap="square" rtlCol="0">
            <a:noAutofit/>
          </a:bodyPr>
          <a:lstStyle/>
          <a:p>
            <a:pPr rtl="0"/>
            <a:endParaRPr lang="lt-LT" sz="1200" b="1" dirty="0">
              <a:effectLst>
                <a:glow rad="177800">
                  <a:srgbClr val="E7EFEC"/>
                </a:glow>
              </a:effectLst>
            </a:endParaRPr>
          </a:p>
        </p:txBody>
      </p:sp>
      <p:sp>
        <p:nvSpPr>
          <p:cNvPr id="12" name="TextBox 11">
            <a:extLst>
              <a:ext uri="{FF2B5EF4-FFF2-40B4-BE49-F238E27FC236}">
                <a16:creationId xmlns:a16="http://schemas.microsoft.com/office/drawing/2014/main" id="{EB0FAAD3-E9D5-B6FB-79BE-E38581DAACDB}"/>
              </a:ext>
            </a:extLst>
          </p:cNvPr>
          <p:cNvSpPr txBox="1"/>
          <p:nvPr/>
        </p:nvSpPr>
        <p:spPr>
          <a:xfrm>
            <a:off x="4543425" y="3637196"/>
            <a:ext cx="3105150" cy="276999"/>
          </a:xfrm>
          <a:prstGeom prst="rect">
            <a:avLst/>
          </a:prstGeom>
          <a:noFill/>
        </p:spPr>
        <p:txBody>
          <a:bodyPr wrap="square" rtlCol="0">
            <a:noAutofit/>
          </a:bodyPr>
          <a:lstStyle/>
          <a:p>
            <a:pPr rtl="0"/>
            <a:endParaRPr lang="lt-LT" sz="1200" b="1" dirty="0">
              <a:effectLst>
                <a:glow rad="177800">
                  <a:srgbClr val="CCDED6"/>
                </a:glow>
              </a:effectLst>
            </a:endParaRPr>
          </a:p>
        </p:txBody>
      </p:sp>
      <p:sp>
        <p:nvSpPr>
          <p:cNvPr id="13" name="TextBox 12">
            <a:extLst>
              <a:ext uri="{FF2B5EF4-FFF2-40B4-BE49-F238E27FC236}">
                <a16:creationId xmlns:a16="http://schemas.microsoft.com/office/drawing/2014/main" id="{A14CB5E5-6193-EF2C-881B-B4DDECC309E3}"/>
              </a:ext>
            </a:extLst>
          </p:cNvPr>
          <p:cNvSpPr txBox="1"/>
          <p:nvPr/>
        </p:nvSpPr>
        <p:spPr>
          <a:xfrm>
            <a:off x="269433" y="3000068"/>
            <a:ext cx="3329940" cy="276999"/>
          </a:xfrm>
          <a:prstGeom prst="rect">
            <a:avLst/>
          </a:prstGeom>
          <a:noFill/>
        </p:spPr>
        <p:txBody>
          <a:bodyPr wrap="square" rtlCol="0">
            <a:noAutofit/>
          </a:bodyPr>
          <a:lstStyle/>
          <a:p>
            <a:pPr rtl="0"/>
            <a:endParaRPr lang="lt-LT" sz="1200" b="1" dirty="0">
              <a:effectLst>
                <a:glow rad="177800">
                  <a:srgbClr val="E7EFEC"/>
                </a:glow>
              </a:effectLst>
            </a:endParaRPr>
          </a:p>
        </p:txBody>
      </p:sp>
      <p:sp>
        <p:nvSpPr>
          <p:cNvPr id="14" name="TextBox 13">
            <a:extLst>
              <a:ext uri="{FF2B5EF4-FFF2-40B4-BE49-F238E27FC236}">
                <a16:creationId xmlns:a16="http://schemas.microsoft.com/office/drawing/2014/main" id="{49DDACE0-08B4-D540-0B1C-4BE61E74EEB7}"/>
              </a:ext>
            </a:extLst>
          </p:cNvPr>
          <p:cNvSpPr txBox="1"/>
          <p:nvPr/>
        </p:nvSpPr>
        <p:spPr>
          <a:xfrm>
            <a:off x="94509" y="3761035"/>
            <a:ext cx="3105150" cy="276999"/>
          </a:xfrm>
          <a:prstGeom prst="rect">
            <a:avLst/>
          </a:prstGeom>
          <a:noFill/>
        </p:spPr>
        <p:txBody>
          <a:bodyPr wrap="square" rtlCol="0">
            <a:noAutofit/>
          </a:bodyPr>
          <a:lstStyle/>
          <a:p>
            <a:pPr rtl="0"/>
            <a:endParaRPr lang="lt-LT" sz="1200" b="1" dirty="0">
              <a:effectLst>
                <a:glow rad="177800">
                  <a:srgbClr val="CCDED6"/>
                </a:glow>
              </a:effectLst>
            </a:endParaRPr>
          </a:p>
        </p:txBody>
      </p:sp>
      <p:sp>
        <p:nvSpPr>
          <p:cNvPr id="15" name="TextBox 14">
            <a:extLst>
              <a:ext uri="{FF2B5EF4-FFF2-40B4-BE49-F238E27FC236}">
                <a16:creationId xmlns:a16="http://schemas.microsoft.com/office/drawing/2014/main" id="{EEF9B088-B266-B9C5-1425-386DC47DBA17}"/>
              </a:ext>
            </a:extLst>
          </p:cNvPr>
          <p:cNvSpPr txBox="1"/>
          <p:nvPr/>
        </p:nvSpPr>
        <p:spPr>
          <a:xfrm>
            <a:off x="-30480" y="4603217"/>
            <a:ext cx="3329940" cy="276999"/>
          </a:xfrm>
          <a:prstGeom prst="rect">
            <a:avLst/>
          </a:prstGeom>
          <a:noFill/>
        </p:spPr>
        <p:txBody>
          <a:bodyPr wrap="square" rtlCol="0">
            <a:noAutofit/>
          </a:bodyPr>
          <a:lstStyle/>
          <a:p>
            <a:pPr rtl="0"/>
            <a:endParaRPr lang="lt-LT" sz="1200" b="1" dirty="0">
              <a:effectLst>
                <a:glow rad="177800">
                  <a:srgbClr val="E7EFEC"/>
                </a:glow>
              </a:effectLst>
            </a:endParaRPr>
          </a:p>
        </p:txBody>
      </p:sp>
      <p:sp>
        <p:nvSpPr>
          <p:cNvPr id="16" name="TextBox 15">
            <a:extLst>
              <a:ext uri="{FF2B5EF4-FFF2-40B4-BE49-F238E27FC236}">
                <a16:creationId xmlns:a16="http://schemas.microsoft.com/office/drawing/2014/main" id="{7A87C5BC-14BE-8789-17EB-46C0DC7636B3}"/>
              </a:ext>
            </a:extLst>
          </p:cNvPr>
          <p:cNvSpPr txBox="1"/>
          <p:nvPr/>
        </p:nvSpPr>
        <p:spPr>
          <a:xfrm>
            <a:off x="5726059" y="3335846"/>
            <a:ext cx="3329940" cy="461665"/>
          </a:xfrm>
          <a:prstGeom prst="rect">
            <a:avLst/>
          </a:prstGeom>
          <a:noFill/>
        </p:spPr>
        <p:txBody>
          <a:bodyPr wrap="square" rtlCol="0">
            <a:noAutofit/>
          </a:bodyPr>
          <a:lstStyle/>
          <a:p>
            <a:pPr rtl="0"/>
            <a:endParaRPr lang="lt-LT" sz="1200" b="1" dirty="0">
              <a:effectLst>
                <a:glow rad="177800">
                  <a:srgbClr val="E7EFEC"/>
                </a:glow>
              </a:effectLst>
            </a:endParaRPr>
          </a:p>
        </p:txBody>
      </p:sp>
      <p:sp>
        <p:nvSpPr>
          <p:cNvPr id="17" name="TextBox 16">
            <a:extLst>
              <a:ext uri="{FF2B5EF4-FFF2-40B4-BE49-F238E27FC236}">
                <a16:creationId xmlns:a16="http://schemas.microsoft.com/office/drawing/2014/main" id="{DE6B90D3-700E-EE70-C7CA-915568DD1E82}"/>
              </a:ext>
            </a:extLst>
          </p:cNvPr>
          <p:cNvSpPr txBox="1"/>
          <p:nvPr/>
        </p:nvSpPr>
        <p:spPr>
          <a:xfrm>
            <a:off x="3297607" y="-28217"/>
            <a:ext cx="2048619" cy="648699"/>
          </a:xfrm>
          <a:prstGeom prst="rect">
            <a:avLst/>
          </a:prstGeom>
          <a:solidFill>
            <a:srgbClr val="595959"/>
          </a:solidFill>
        </p:spPr>
        <p:txBody>
          <a:bodyPr wrap="square" lIns="91440" tIns="45720" rIns="91440" bIns="45720" rtlCol="0" anchor="t">
            <a:noAutofit/>
          </a:bodyPr>
          <a:lstStyle/>
          <a:p>
            <a:pPr algn="ctr" rtl="0"/>
            <a:r>
              <a:rPr lang="tr-TR" sz="1900" b="1" dirty="0">
                <a:highlight>
                  <a:srgbClr val="DFDCD6"/>
                </a:highlight>
                <a:latin typeface="Calibri"/>
              </a:rPr>
              <a:t>Olağan Durum Senaryosu (ODS)</a:t>
            </a:r>
            <a:endParaRPr lang="lt-LT" sz="1900" b="1" dirty="0">
              <a:highlight>
                <a:srgbClr val="DFDCD6"/>
              </a:highlight>
              <a:latin typeface="Calibri"/>
            </a:endParaRPr>
          </a:p>
        </p:txBody>
      </p:sp>
      <p:sp>
        <p:nvSpPr>
          <p:cNvPr id="18" name="TextBox 17">
            <a:extLst>
              <a:ext uri="{FF2B5EF4-FFF2-40B4-BE49-F238E27FC236}">
                <a16:creationId xmlns:a16="http://schemas.microsoft.com/office/drawing/2014/main" id="{C0350A45-E210-797E-C63C-2D0FA8D00BCE}"/>
              </a:ext>
            </a:extLst>
          </p:cNvPr>
          <p:cNvSpPr txBox="1"/>
          <p:nvPr/>
        </p:nvSpPr>
        <p:spPr>
          <a:xfrm>
            <a:off x="5343387" y="-35273"/>
            <a:ext cx="2300672" cy="651870"/>
          </a:xfrm>
          <a:prstGeom prst="rect">
            <a:avLst/>
          </a:prstGeom>
          <a:solidFill>
            <a:srgbClr val="1D6FA9"/>
          </a:solidFill>
        </p:spPr>
        <p:txBody>
          <a:bodyPr wrap="square" rtlCol="0">
            <a:noAutofit/>
          </a:bodyPr>
          <a:lstStyle/>
          <a:p>
            <a:pPr algn="ctr" rtl="0"/>
            <a:r>
              <a:rPr lang="tr-TR" sz="1900" b="1" i="0" u="none" strike="noStrike" dirty="0">
                <a:highlight>
                  <a:srgbClr val="DFDCD6"/>
                </a:highlight>
                <a:latin typeface="Calibri"/>
              </a:rPr>
              <a:t>01 Demir Yolu Ağırlıklı Gelişim</a:t>
            </a:r>
            <a:endParaRPr lang="lt-LT" sz="1900" b="1" dirty="0">
              <a:highlight>
                <a:srgbClr val="DFDCD6"/>
              </a:highlight>
            </a:endParaRPr>
          </a:p>
        </p:txBody>
      </p:sp>
      <p:sp>
        <p:nvSpPr>
          <p:cNvPr id="19" name="TextBox 18">
            <a:extLst>
              <a:ext uri="{FF2B5EF4-FFF2-40B4-BE49-F238E27FC236}">
                <a16:creationId xmlns:a16="http://schemas.microsoft.com/office/drawing/2014/main" id="{B03BDC4E-FD23-59DD-DEFA-8A8D26C36766}"/>
              </a:ext>
            </a:extLst>
          </p:cNvPr>
          <p:cNvSpPr txBox="1"/>
          <p:nvPr/>
        </p:nvSpPr>
        <p:spPr>
          <a:xfrm>
            <a:off x="7649275" y="-31755"/>
            <a:ext cx="2337167" cy="591939"/>
          </a:xfrm>
          <a:prstGeom prst="rect">
            <a:avLst/>
          </a:prstGeom>
          <a:solidFill>
            <a:srgbClr val="699331"/>
          </a:solidFill>
        </p:spPr>
        <p:txBody>
          <a:bodyPr wrap="square" lIns="91440" tIns="45720" rIns="91440" bIns="45720" rtlCol="0" anchor="t">
            <a:noAutofit/>
          </a:bodyPr>
          <a:lstStyle/>
          <a:p>
            <a:pPr algn="ctr"/>
            <a:r>
              <a:rPr lang="tr-TR" sz="1900" b="1" dirty="0">
                <a:highlight>
                  <a:srgbClr val="DFDCD6"/>
                </a:highlight>
                <a:latin typeface="Calibri"/>
              </a:rPr>
              <a:t>02 Dengeli Otobüs ve Raylı Sistem Gelişimi</a:t>
            </a:r>
            <a:endParaRPr lang="lt-LT" sz="1900" b="1" dirty="0">
              <a:highlight>
                <a:srgbClr val="DFDCD6"/>
              </a:highlight>
              <a:latin typeface="Calibri"/>
            </a:endParaRPr>
          </a:p>
        </p:txBody>
      </p:sp>
      <p:sp>
        <p:nvSpPr>
          <p:cNvPr id="20" name="TextBox 19">
            <a:extLst>
              <a:ext uri="{FF2B5EF4-FFF2-40B4-BE49-F238E27FC236}">
                <a16:creationId xmlns:a16="http://schemas.microsoft.com/office/drawing/2014/main" id="{465E8B7B-E36E-ACCD-FDCA-80E63022520F}"/>
              </a:ext>
            </a:extLst>
          </p:cNvPr>
          <p:cNvSpPr txBox="1"/>
          <p:nvPr/>
        </p:nvSpPr>
        <p:spPr>
          <a:xfrm>
            <a:off x="9986442" y="0"/>
            <a:ext cx="2052382" cy="614320"/>
          </a:xfrm>
          <a:prstGeom prst="rect">
            <a:avLst/>
          </a:prstGeom>
          <a:solidFill>
            <a:srgbClr val="F19D19"/>
          </a:solidFill>
        </p:spPr>
        <p:txBody>
          <a:bodyPr wrap="square" lIns="91440" tIns="45720" rIns="91440" bIns="45720" rtlCol="0" anchor="t">
            <a:noAutofit/>
          </a:bodyPr>
          <a:lstStyle/>
          <a:p>
            <a:pPr algn="ctr" rtl="0"/>
            <a:r>
              <a:rPr lang="tr" sz="1900" b="1" dirty="0">
                <a:highlight>
                  <a:srgbClr val="DFDCD6"/>
                </a:highlight>
                <a:latin typeface="Calibri"/>
              </a:rPr>
              <a:t>03 Çok Modlu Gelişim </a:t>
            </a:r>
            <a:endParaRPr lang="lt-LT" sz="1900" b="1" dirty="0">
              <a:highlight>
                <a:srgbClr val="DFDCD6"/>
              </a:highlight>
              <a:latin typeface="Calibri"/>
            </a:endParaRPr>
          </a:p>
        </p:txBody>
      </p:sp>
      <p:pic>
        <p:nvPicPr>
          <p:cNvPr id="26" name="Resim 25">
            <a:extLst>
              <a:ext uri="{FF2B5EF4-FFF2-40B4-BE49-F238E27FC236}">
                <a16:creationId xmlns:a16="http://schemas.microsoft.com/office/drawing/2014/main" id="{DD42849B-3327-3734-D6D0-F5A81788B4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5" y="2038611"/>
            <a:ext cx="3296286" cy="2642719"/>
          </a:xfrm>
          <a:prstGeom prst="rect">
            <a:avLst/>
          </a:prstGeom>
          <a:noFill/>
          <a:ln>
            <a:noFill/>
          </a:ln>
        </p:spPr>
      </p:pic>
    </p:spTree>
    <p:extLst>
      <p:ext uri="{BB962C8B-B14F-4D97-AF65-F5344CB8AC3E}">
        <p14:creationId xmlns:p14="http://schemas.microsoft.com/office/powerpoint/2010/main" val="135969017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D32D34-CEE3-425C-447B-B10C739FB220}"/>
              </a:ext>
            </a:extLst>
          </p:cNvPr>
          <p:cNvSpPr>
            <a:spLocks noGrp="1"/>
          </p:cNvSpPr>
          <p:nvPr>
            <p:ph type="title"/>
          </p:nvPr>
        </p:nvSpPr>
        <p:spPr>
          <a:xfrm>
            <a:off x="405284" y="1263141"/>
            <a:ext cx="6634781" cy="1076051"/>
          </a:xfrm>
        </p:spPr>
        <p:txBody>
          <a:bodyPr>
            <a:noAutofit/>
          </a:bodyPr>
          <a:lstStyle/>
          <a:p>
            <a:pPr rtl="0">
              <a:lnSpc>
                <a:spcPct val="150000"/>
              </a:lnSpc>
            </a:pPr>
            <a:r>
              <a:rPr lang="tr" sz="3600" b="1" i="0" u="none" strike="noStrike">
                <a:highlight>
                  <a:srgbClr val="000000">
                    <a:alpha val="0"/>
                  </a:srgbClr>
                </a:highlight>
                <a:latin typeface="Calibri"/>
                <a:cs typeface="Poppins"/>
              </a:rPr>
              <a:t>DR KRİSTİNA GAUČĖ </a:t>
            </a:r>
            <a:br>
              <a:rPr lang="tr" sz="3600" b="1" i="0" u="none" strike="noStrike">
                <a:highlight>
                  <a:srgbClr val="000000">
                    <a:alpha val="0"/>
                  </a:srgbClr>
                </a:highlight>
                <a:latin typeface="Calibri"/>
                <a:cs typeface="Poppins"/>
              </a:rPr>
            </a:br>
            <a:r>
              <a:rPr lang="tr" sz="2800" b="1" i="0" u="none" strike="noStrike">
                <a:highlight>
                  <a:srgbClr val="000000">
                    <a:alpha val="0"/>
                  </a:srgbClr>
                </a:highlight>
                <a:latin typeface="Calibri"/>
                <a:cs typeface="Poppins"/>
              </a:rPr>
              <a:t>KISA BİYOGRAFİ</a:t>
            </a:r>
            <a:endParaRPr lang="lt-LT" sz="3600" b="1">
              <a:latin typeface="+mn-lt"/>
              <a:cs typeface="Poppins" panose="00000500000000000000" pitchFamily="2" charset="-70"/>
            </a:endParaRPr>
          </a:p>
        </p:txBody>
      </p:sp>
      <p:sp>
        <p:nvSpPr>
          <p:cNvPr id="2" name="TextBox 1">
            <a:extLst>
              <a:ext uri="{FF2B5EF4-FFF2-40B4-BE49-F238E27FC236}">
                <a16:creationId xmlns:a16="http://schemas.microsoft.com/office/drawing/2014/main" id="{8648F529-4518-9146-9343-159A6342F608}"/>
              </a:ext>
            </a:extLst>
          </p:cNvPr>
          <p:cNvSpPr txBox="1"/>
          <p:nvPr/>
        </p:nvSpPr>
        <p:spPr>
          <a:xfrm>
            <a:off x="1198802" y="2660722"/>
            <a:ext cx="6634782" cy="2934137"/>
          </a:xfrm>
          <a:prstGeom prst="rect">
            <a:avLst/>
          </a:prstGeom>
          <a:noFill/>
        </p:spPr>
        <p:txBody>
          <a:bodyPr wrap="square">
            <a:noAutofit/>
          </a:bodyPr>
          <a:lstStyle/>
          <a:p>
            <a:pPr marL="0" marR="0" lvl="0" indent="0" algn="just" defTabSz="914400" rtl="0" eaLnBrk="1" fontAlgn="auto" latinLnBrk="0" hangingPunct="1">
              <a:lnSpc>
                <a:spcPct val="100000"/>
              </a:lnSpc>
              <a:spcBef>
                <a:spcPct val="0"/>
              </a:spcBef>
              <a:spcAft>
                <a:spcPts val="1600"/>
              </a:spcAft>
              <a:buClr>
                <a:srgbClr val="FDD901"/>
              </a:buClr>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Poppins"/>
              </a:rPr>
              <a:t>Kentsel ve bölgesel hareketlilikte engin deneyim, ulaşım, bağlayıcılık ve hareketlilikle ilgili politikalar dâhil olmak üzere</a:t>
            </a:r>
            <a:r>
              <a:rPr kumimoji="0" lang="tr" sz="1800" b="1" i="0" u="none" strike="noStrike" kern="1200" cap="none" spc="0" normalizeH="0" baseline="0" noProof="0">
                <a:solidFill>
                  <a:srgbClr val="000000"/>
                </a:solidFill>
                <a:highlight>
                  <a:srgbClr val="000000">
                    <a:alpha val="0"/>
                  </a:srgbClr>
                </a:highlight>
                <a:uLnTx/>
                <a:uFillTx/>
                <a:latin typeface="Calibri"/>
                <a:cs typeface="Poppins"/>
              </a:rPr>
              <a:t> KENTSEL ULAŞIMIN GELİŞTİRİLMESİ ALANINDA 19 YILLIK DENEYİM</a:t>
            </a:r>
            <a:endParaRPr kumimoji="0" lang="lt-LT" sz="1600" b="0" i="0" u="none" strike="noStrike" kern="1200" cap="none" spc="0" normalizeH="0" baseline="0" noProof="0">
              <a:ln>
                <a:noFill/>
              </a:ln>
              <a:solidFill>
                <a:prstClr val="black"/>
              </a:solidFill>
              <a:effectLst/>
              <a:uLnTx/>
              <a:uFillTx/>
              <a:latin typeface="Calibri"/>
              <a:cs typeface="Poppins" panose="00000500000000000000" pitchFamily="2" charset="-70"/>
            </a:endParaRPr>
          </a:p>
          <a:p>
            <a:pPr marL="0" marR="0" lvl="0" indent="0" algn="just" defTabSz="914400" rtl="0" eaLnBrk="1" fontAlgn="auto" latinLnBrk="0" hangingPunct="1">
              <a:lnSpc>
                <a:spcPct val="100000"/>
              </a:lnSpc>
              <a:spcBef>
                <a:spcPct val="0"/>
              </a:spcBef>
              <a:spcAft>
                <a:spcPts val="1600"/>
              </a:spcAft>
              <a:buClr>
                <a:srgbClr val="FDD901"/>
              </a:buClr>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Poppins"/>
              </a:rPr>
              <a:t>Uluslararası projelerin koordinasyonu, (hem ulusal hem de uluslararası) çok sektörlü ekiplere liderlik etme ve bu ekiplerde çalışma da dâhil olmak üzere, </a:t>
            </a:r>
            <a:r>
              <a:rPr kumimoji="0" lang="tr" sz="1800" b="1" i="0" u="none" strike="noStrike" kern="1200" cap="none" spc="0" normalizeH="0" baseline="0" noProof="0">
                <a:solidFill>
                  <a:srgbClr val="000000"/>
                </a:solidFill>
                <a:highlight>
                  <a:srgbClr val="000000">
                    <a:alpha val="0"/>
                  </a:srgbClr>
                </a:highlight>
                <a:uLnTx/>
                <a:uFillTx/>
                <a:latin typeface="Calibri"/>
                <a:cs typeface="Poppins"/>
              </a:rPr>
              <a:t>PROJELERİN YÖNETİMİ VE KOORDİNASYONU ÜZERİNE 15 YILLIK DENEYİM</a:t>
            </a:r>
            <a:endParaRPr kumimoji="0" lang="lt-LT" sz="1600" b="0" i="0" u="none" strike="noStrike" kern="1200" cap="none" spc="0" normalizeH="0" baseline="0" noProof="0">
              <a:ln>
                <a:noFill/>
              </a:ln>
              <a:solidFill>
                <a:prstClr val="black"/>
              </a:solidFill>
              <a:effectLst/>
              <a:uLnTx/>
              <a:uFillTx/>
              <a:latin typeface="Calibri"/>
              <a:cs typeface="Poppins" panose="00000500000000000000" pitchFamily="2" charset="-70"/>
            </a:endParaRPr>
          </a:p>
          <a:p>
            <a:pPr marL="0" marR="0" lvl="0" indent="0" algn="just" defTabSz="914400" rtl="0" eaLnBrk="1" fontAlgn="auto" latinLnBrk="0" hangingPunct="1">
              <a:lnSpc>
                <a:spcPct val="100000"/>
              </a:lnSpc>
              <a:spcBef>
                <a:spcPct val="0"/>
              </a:spcBef>
              <a:spcAft>
                <a:spcPct val="0"/>
              </a:spcAft>
              <a:buClr>
                <a:srgbClr val="FDD901"/>
              </a:buClr>
              <a:buSzTx/>
              <a:buFontTx/>
              <a:buNone/>
              <a:defRPr/>
            </a:pPr>
            <a:r>
              <a:rPr kumimoji="0" lang="tr" sz="1800" b="1" i="0" u="none" strike="noStrike" kern="1200" cap="none" spc="0" normalizeH="0" baseline="0" noProof="0">
                <a:solidFill>
                  <a:srgbClr val="000000"/>
                </a:solidFill>
                <a:highlight>
                  <a:srgbClr val="000000">
                    <a:alpha val="0"/>
                  </a:srgbClr>
                </a:highlight>
                <a:uLnTx/>
                <a:uFillTx/>
                <a:latin typeface="Calibri"/>
                <a:cs typeface="Poppins"/>
              </a:rPr>
              <a:t>15 YILLIK AKADEMİK ÇALIŞMA</a:t>
            </a:r>
            <a:r>
              <a:rPr kumimoji="0" lang="tr" sz="1600" b="0" i="0" u="none" strike="noStrike" kern="1200" cap="none" spc="0" normalizeH="0" baseline="0" noProof="0">
                <a:solidFill>
                  <a:srgbClr val="000000"/>
                </a:solidFill>
                <a:highlight>
                  <a:srgbClr val="000000">
                    <a:alpha val="0"/>
                  </a:srgbClr>
                </a:highlight>
                <a:uLnTx/>
                <a:uFillTx/>
                <a:latin typeface="Calibri"/>
                <a:cs typeface="Poppins"/>
              </a:rPr>
              <a:t> İlgi alanı: (Araştırma, ders verme ve çok sayıda yayın ile) sürdürülebilir kentsel hareketlilik planlaması ve hareketlilik yönetimi </a:t>
            </a:r>
            <a:endParaRPr kumimoji="0" lang="lt-LT" sz="1800" b="0" i="0" u="none" strike="noStrike" kern="1200" cap="none" spc="0" normalizeH="0" baseline="0" noProof="0">
              <a:ln>
                <a:noFill/>
              </a:ln>
              <a:solidFill>
                <a:prstClr val="black"/>
              </a:solidFill>
              <a:effectLst/>
              <a:uLnTx/>
              <a:uFillTx/>
              <a:latin typeface="Calibri"/>
              <a:cs typeface="Poppins" panose="00000500000000000000" pitchFamily="2" charset="-70"/>
            </a:endParaRPr>
          </a:p>
        </p:txBody>
      </p:sp>
      <p:pic>
        <p:nvPicPr>
          <p:cNvPr id="4" name="Google Shape;95;p16">
            <a:extLst>
              <a:ext uri="{FF2B5EF4-FFF2-40B4-BE49-F238E27FC236}">
                <a16:creationId xmlns:a16="http://schemas.microsoft.com/office/drawing/2014/main" id="{0DCDBB52-0E5C-B666-0DE5-FA7F26ADFAA1}"/>
              </a:ext>
            </a:extLst>
          </p:cNvPr>
          <p:cNvPicPr preferRelativeResize="0">
            <a:picLocks noChangeAspect="1"/>
          </p:cNvPicPr>
          <p:nvPr/>
        </p:nvPicPr>
        <p:blipFill>
          <a:blip r:embed="rId3"/>
          <a:srcRect l="25108" r="29163"/>
          <a:stretch>
            <a:fillRect/>
          </a:stretch>
        </p:blipFill>
        <p:spPr>
          <a:xfrm>
            <a:off x="8148133" y="917560"/>
            <a:ext cx="3482356" cy="5073680"/>
          </a:xfrm>
          <a:prstGeom prst="rect">
            <a:avLst/>
          </a:prstGeom>
          <a:noFill/>
          <a:ln>
            <a:noFill/>
          </a:ln>
        </p:spPr>
      </p:pic>
    </p:spTree>
    <p:extLst>
      <p:ext uri="{BB962C8B-B14F-4D97-AF65-F5344CB8AC3E}">
        <p14:creationId xmlns:p14="http://schemas.microsoft.com/office/powerpoint/2010/main" val="99434486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E7B7D5C-8A21-34F2-327A-F4D9A6A663CA}"/>
              </a:ext>
            </a:extLst>
          </p:cNvPr>
          <p:cNvSpPr/>
          <p:nvPr/>
        </p:nvSpPr>
        <p:spPr>
          <a:xfrm>
            <a:off x="899238" y="3282310"/>
            <a:ext cx="10393524" cy="1517222"/>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ts val="600"/>
              </a:spcAft>
              <a:buClrTx/>
              <a:buSzTx/>
              <a:buFontTx/>
              <a:buNone/>
              <a:defRPr/>
            </a:pPr>
            <a:r>
              <a:rPr kumimoji="0" lang="tr" sz="1800" b="1" i="0" u="none" strike="noStrike" kern="1200" cap="none" spc="0" normalizeH="0" baseline="0" noProof="0" dirty="0">
                <a:solidFill>
                  <a:srgbClr val="000000"/>
                </a:solidFill>
                <a:uLnTx/>
                <a:uFillTx/>
                <a:latin typeface="Calibri"/>
                <a:ea typeface="+mn-ea"/>
                <a:cs typeface="+mn-cs"/>
              </a:rPr>
              <a:t>Daha az bariyer bulunan toplu taşıma şeritleri</a:t>
            </a:r>
            <a:endParaRPr kumimoji="0" lang="lt-LT" sz="1800" b="1"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Risk nedeniyle bir bariyer olarak siyasi açıdan kabul görmeye elverişlilik</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Uygun seviye ve kalitenin garantisi</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Cadde üzerindeki park yerlerinin kaldırılması ve araçların işgal ettiği yerlerin boşaltılması gerekiyorsa halkın kabul etme olasılığı zayıflar</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155A6846-2D60-1F9B-F676-C7B47945D1A0}"/>
              </a:ext>
            </a:extLst>
          </p:cNvPr>
          <p:cNvSpPr/>
          <p:nvPr/>
        </p:nvSpPr>
        <p:spPr>
          <a:xfrm>
            <a:off x="899238" y="4939963"/>
            <a:ext cx="10393526" cy="1077218"/>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ts val="600"/>
              </a:spcAft>
              <a:buClrTx/>
              <a:buSzTx/>
              <a:buFontTx/>
              <a:buNone/>
              <a:defRPr/>
            </a:pPr>
            <a:r>
              <a:rPr kumimoji="0" lang="tr" sz="1800" b="1" i="0" u="none" strike="noStrike" kern="1200" cap="none" spc="0" normalizeH="0" baseline="0" noProof="0" dirty="0">
                <a:solidFill>
                  <a:srgbClr val="000000"/>
                </a:solidFill>
                <a:uLnTx/>
                <a:uFillTx/>
                <a:latin typeface="Calibri"/>
                <a:ea typeface="+mn-ea"/>
                <a:cs typeface="+mn-cs"/>
              </a:rPr>
              <a:t>Hızlı Otobüs Taşımacılığının (BRT) uygulanmasında karşılaşılan engeller:</a:t>
            </a:r>
            <a:endParaRPr kumimoji="0" lang="lt-LT" sz="1800" b="1"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Özel şeritlerden çok daha yüksek ancak diğer yeni toplu taşıma türlerinden çok daha düşük maliyetli olması</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Hizmetin bölgede yaşayan herkese eşit şekilde sunulmaması</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2D86F27B-00AE-E3C2-533B-8EAC35A4927E}"/>
              </a:ext>
            </a:extLst>
          </p:cNvPr>
          <p:cNvSpPr/>
          <p:nvPr/>
        </p:nvSpPr>
        <p:spPr>
          <a:xfrm>
            <a:off x="899238" y="1986857"/>
            <a:ext cx="10393524" cy="1077218"/>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ts val="600"/>
              </a:spcAft>
              <a:buClrTx/>
              <a:buSzTx/>
              <a:buFontTx/>
              <a:buNone/>
              <a:defRPr/>
            </a:pPr>
            <a:r>
              <a:rPr kumimoji="0" lang="tr" sz="1800" b="1" i="0" u="none" strike="noStrike" kern="1200" cap="none" spc="0" normalizeH="0" baseline="0" noProof="0" dirty="0">
                <a:solidFill>
                  <a:srgbClr val="000000"/>
                </a:solidFill>
                <a:uLnTx/>
                <a:uFillTx/>
                <a:latin typeface="Calibri"/>
                <a:ea typeface="+mn-ea"/>
                <a:cs typeface="+mn-cs"/>
              </a:rPr>
              <a:t>Yeni toplu taşıma sistemlerinin önündeki engeller:</a:t>
            </a:r>
            <a:endParaRPr kumimoji="0" lang="lt-LT" sz="1800" b="1"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İnşaat maliyetlerine bağlı olarak finansal maliyetler</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ts val="600"/>
              </a:spcAft>
              <a:buClrTx/>
              <a:buSzTx/>
              <a:buFont typeface="Arial" panose="020B0604020202020204" pitchFamily="34" charset="0"/>
              <a:buChar char="•"/>
              <a:defRPr/>
            </a:pPr>
            <a:r>
              <a:rPr kumimoji="0" lang="tr" sz="1600" b="0" i="0" u="none" strike="noStrike" kern="1200" cap="none" spc="0" normalizeH="0" baseline="0" noProof="0" dirty="0">
                <a:solidFill>
                  <a:srgbClr val="000000"/>
                </a:solidFill>
                <a:uLnTx/>
                <a:uFillTx/>
                <a:latin typeface="Calibri"/>
                <a:ea typeface="+mn-ea"/>
                <a:cs typeface="+mn-cs"/>
              </a:rPr>
              <a:t>Finansman nedeniyle siyasi kabul görme oranının zayıf olması</a:t>
            </a:r>
            <a:endParaRPr kumimoji="0" lang="lt-LT" sz="1600" b="0" i="0" u="none" strike="noStrike" kern="1200" cap="none" spc="0" normalizeH="0" baseline="0" noProof="0" dirty="0">
              <a:ln>
                <a:noFill/>
              </a:ln>
              <a:solidFill>
                <a:srgbClr val="000000"/>
              </a:solidFill>
              <a:effectLst/>
              <a:uLnTx/>
              <a:uFillTx/>
              <a:latin typeface="Calibri"/>
              <a:ea typeface="+mn-ea"/>
              <a:cs typeface="+mn-cs"/>
            </a:endParaRPr>
          </a:p>
        </p:txBody>
      </p:sp>
      <p:sp>
        <p:nvSpPr>
          <p:cNvPr id="9" name="Rounded Rectangle 3">
            <a:extLst>
              <a:ext uri="{FF2B5EF4-FFF2-40B4-BE49-F238E27FC236}">
                <a16:creationId xmlns:a16="http://schemas.microsoft.com/office/drawing/2014/main" id="{7953EF07-E22D-9B97-0956-819CA11B7509}"/>
              </a:ext>
            </a:extLst>
          </p:cNvPr>
          <p:cNvSpPr/>
          <p:nvPr/>
        </p:nvSpPr>
        <p:spPr>
          <a:xfrm>
            <a:off x="8071172" y="1960621"/>
            <a:ext cx="3760696" cy="1243885"/>
          </a:xfrm>
          <a:prstGeom prst="roundRect">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dirty="0">
                <a:solidFill>
                  <a:srgbClr val="FFFFFF"/>
                </a:solidFill>
                <a:uLnTx/>
                <a:uFillTx/>
                <a:latin typeface="Calibri"/>
                <a:ea typeface="+mn-ea"/>
                <a:cs typeface="+mn-cs"/>
              </a:rPr>
              <a:t>Özel araç kullanımına yönelik talepte kısıtlamalarla birlikte toplu taşıma hizmetinin iyileştirilmesinin daha başarılı olması</a:t>
            </a:r>
            <a:endParaRPr kumimoji="0" lang="lt-LT" sz="1800" b="1"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ounded Rectangle 4">
            <a:extLst>
              <a:ext uri="{FF2B5EF4-FFF2-40B4-BE49-F238E27FC236}">
                <a16:creationId xmlns:a16="http://schemas.microsoft.com/office/drawing/2014/main" id="{4252327E-59BB-6EA9-9B73-DDB262A96547}"/>
              </a:ext>
            </a:extLst>
          </p:cNvPr>
          <p:cNvSpPr/>
          <p:nvPr/>
        </p:nvSpPr>
        <p:spPr>
          <a:xfrm>
            <a:off x="8165132" y="3230441"/>
            <a:ext cx="3572777" cy="1003197"/>
          </a:xfrm>
          <a:prstGeom prst="roundRect">
            <a:avLst/>
          </a:prstGeom>
          <a:solidFill>
            <a:srgbClr val="98C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dirty="0">
                <a:solidFill>
                  <a:srgbClr val="FFFFFF"/>
                </a:solidFill>
                <a:uLnTx/>
                <a:uFillTx/>
                <a:latin typeface="Calibri"/>
                <a:ea typeface="+mn-ea"/>
                <a:cs typeface="+mn-cs"/>
              </a:rPr>
              <a:t>Bütünleşik bilet uygulamasının şehir alanının ötesinde genişletildiği takdirde daha etkili hâle gelme ihtimali</a:t>
            </a:r>
            <a:endParaRPr kumimoji="0" lang="lt-LT" sz="1600" b="1"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itle 2">
            <a:extLst>
              <a:ext uri="{FF2B5EF4-FFF2-40B4-BE49-F238E27FC236}">
                <a16:creationId xmlns:a16="http://schemas.microsoft.com/office/drawing/2014/main" id="{B35F48AD-C841-E0F5-4A21-0E81E6DE2687}"/>
              </a:ext>
            </a:extLst>
          </p:cNvPr>
          <p:cNvSpPr txBox="1"/>
          <p:nvPr/>
        </p:nvSpPr>
        <p:spPr bwMode="auto">
          <a:xfrm>
            <a:off x="141118" y="985516"/>
            <a:ext cx="11069807" cy="12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dirty="0">
                <a:latin typeface="Calibri"/>
                <a:cs typeface="Poppins"/>
              </a:rPr>
              <a:t>Pahalı altyapı tedbirlerinde karşı karşıya kalınan zorluklar</a:t>
            </a:r>
            <a:endParaRPr lang="en-US" sz="3200" b="1" dirty="0"/>
          </a:p>
        </p:txBody>
      </p:sp>
    </p:spTree>
    <p:extLst>
      <p:ext uri="{BB962C8B-B14F-4D97-AF65-F5344CB8AC3E}">
        <p14:creationId xmlns:p14="http://schemas.microsoft.com/office/powerpoint/2010/main" val="229370656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E83330B-7478-8BF8-C6A7-D8A6127B42A3}"/>
              </a:ext>
            </a:extLst>
          </p:cNvPr>
          <p:cNvSpPr/>
          <p:nvPr/>
        </p:nvSpPr>
        <p:spPr>
          <a:xfrm>
            <a:off x="452283" y="1944016"/>
            <a:ext cx="5729193" cy="417443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oAutofit/>
          </a:bodyPr>
          <a:lstStyle/>
          <a:p>
            <a:pPr algn="ctr" rtl="0"/>
            <a:r>
              <a:rPr lang="tr" sz="2000" b="1" i="0" u="none" strike="noStrike">
                <a:solidFill>
                  <a:srgbClr val="262626"/>
                </a:solidFill>
                <a:latin typeface="Calibri"/>
              </a:rPr>
              <a:t>Kim ödüyor?</a:t>
            </a:r>
            <a:endParaRPr lang="lt-LT" sz="2000" b="1">
              <a:solidFill>
                <a:schemeClr val="tx1">
                  <a:lumMod val="85000"/>
                  <a:lumOff val="15000"/>
                </a:schemeClr>
              </a:solidFill>
            </a:endParaRPr>
          </a:p>
        </p:txBody>
      </p:sp>
      <p:sp>
        <p:nvSpPr>
          <p:cNvPr id="16" name="Arrow: Right 15">
            <a:extLst>
              <a:ext uri="{FF2B5EF4-FFF2-40B4-BE49-F238E27FC236}">
                <a16:creationId xmlns:a16="http://schemas.microsoft.com/office/drawing/2014/main" id="{D46A8A54-47B7-3AD2-C9F7-6DFAB7B535F9}"/>
              </a:ext>
            </a:extLst>
          </p:cNvPr>
          <p:cNvSpPr/>
          <p:nvPr/>
        </p:nvSpPr>
        <p:spPr>
          <a:xfrm rot="19101248">
            <a:off x="5387927" y="2100156"/>
            <a:ext cx="1719007" cy="530942"/>
          </a:xfrm>
          <a:prstGeom prst="rightArrow">
            <a:avLst/>
          </a:prstGeom>
          <a:solidFill>
            <a:srgbClr val="A8D65C"/>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a:endParaRPr lang="lt-LT" b="1">
              <a:solidFill>
                <a:schemeClr val="tx1">
                  <a:lumMod val="85000"/>
                  <a:lumOff val="15000"/>
                </a:schemeClr>
              </a:solidFill>
            </a:endParaRPr>
          </a:p>
        </p:txBody>
      </p:sp>
      <p:sp>
        <p:nvSpPr>
          <p:cNvPr id="20" name="Rectangle 19">
            <a:extLst>
              <a:ext uri="{FF2B5EF4-FFF2-40B4-BE49-F238E27FC236}">
                <a16:creationId xmlns:a16="http://schemas.microsoft.com/office/drawing/2014/main" id="{BEA6C2F0-5D6A-D02D-EA2C-07AB2EE5804D}"/>
              </a:ext>
            </a:extLst>
          </p:cNvPr>
          <p:cNvSpPr/>
          <p:nvPr/>
        </p:nvSpPr>
        <p:spPr>
          <a:xfrm>
            <a:off x="6936658" y="747252"/>
            <a:ext cx="4950542" cy="537119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oAutofit/>
          </a:bodyPr>
          <a:lstStyle/>
          <a:p>
            <a:pPr algn="ctr" rtl="0"/>
            <a:r>
              <a:rPr lang="tr" sz="2000" b="1" i="0" u="none" strike="noStrike" dirty="0">
                <a:solidFill>
                  <a:srgbClr val="262626"/>
                </a:solidFill>
                <a:latin typeface="Calibri"/>
              </a:rPr>
              <a:t>Nasıl ödeniyor?</a:t>
            </a:r>
            <a:endParaRPr lang="lt-LT" sz="2000" b="1" dirty="0">
              <a:solidFill>
                <a:schemeClr val="tx1">
                  <a:lumMod val="85000"/>
                  <a:lumOff val="15000"/>
                </a:schemeClr>
              </a:solidFill>
            </a:endParaRPr>
          </a:p>
        </p:txBody>
      </p:sp>
      <p:sp>
        <p:nvSpPr>
          <p:cNvPr id="4" name="Title 2">
            <a:extLst>
              <a:ext uri="{FF2B5EF4-FFF2-40B4-BE49-F238E27FC236}">
                <a16:creationId xmlns:a16="http://schemas.microsoft.com/office/drawing/2014/main" id="{FF3511A7-B9C4-BFE4-35B7-8768CA1C1B2A}"/>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algn="l" rtl="0"/>
            <a:r>
              <a:rPr lang="tr" sz="3200" b="1" i="0" u="none" strike="noStrike">
                <a:latin typeface="Calibri"/>
                <a:cs typeface="Poppins"/>
              </a:rPr>
              <a:t>Toplu taşımanın finansmanı</a:t>
            </a:r>
            <a:endParaRPr lang="en-GB" sz="3200" b="1"/>
          </a:p>
        </p:txBody>
      </p:sp>
      <p:sp>
        <p:nvSpPr>
          <p:cNvPr id="7" name="TextBox 6">
            <a:extLst>
              <a:ext uri="{FF2B5EF4-FFF2-40B4-BE49-F238E27FC236}">
                <a16:creationId xmlns:a16="http://schemas.microsoft.com/office/drawing/2014/main" id="{3E1382A2-BA43-CE4E-0E61-451434DC8290}"/>
              </a:ext>
            </a:extLst>
          </p:cNvPr>
          <p:cNvSpPr txBox="1"/>
          <p:nvPr/>
        </p:nvSpPr>
        <p:spPr>
          <a:xfrm>
            <a:off x="381819" y="5472117"/>
            <a:ext cx="10400146" cy="646331"/>
          </a:xfrm>
          <a:prstGeom prst="rect">
            <a:avLst/>
          </a:prstGeom>
          <a:noFill/>
        </p:spPr>
        <p:txBody>
          <a:bodyPr wrap="square">
            <a:noAutofit/>
          </a:bodyPr>
          <a:lstStyle/>
          <a:p>
            <a:pPr rtl="0"/>
            <a:r>
              <a:rPr lang="tr" sz="1200" b="0" i="0" u="none" strike="noStrike">
                <a:latin typeface="Calibri"/>
              </a:rPr>
              <a:t>Kaynak: Konu Kılavuzu: </a:t>
            </a:r>
            <a:br>
              <a:rPr lang="tr" sz="1200" b="0" i="0" u="none" strike="noStrike">
                <a:latin typeface="Calibri"/>
              </a:rPr>
            </a:br>
            <a:r>
              <a:rPr lang="tr" sz="1200" b="0" i="0" u="none" strike="noStrike">
                <a:latin typeface="Calibri"/>
              </a:rPr>
              <a:t>Cazip toplu taşımacılık planlaması (CIVITAS ELEVATE) (Topic Guide: Planning for attractive public transport (CIVITAS ELEVATE))</a:t>
            </a:r>
          </a:p>
          <a:p>
            <a:pPr rtl="0"/>
            <a:r>
              <a:rPr lang="tr" sz="1200" b="0" i="0" u="none" strike="noStrike">
                <a:latin typeface="Calibri"/>
                <a:hlinkClick r:id="rId2"/>
              </a:rPr>
              <a:t>https://www.eltis.org/sites/default/files/sump_topic_guide_planning_for_attractive_public_transport_v2.pdf</a:t>
            </a:r>
            <a:endParaRPr lang="en-US" sz="1200"/>
          </a:p>
        </p:txBody>
      </p:sp>
      <p:sp>
        <p:nvSpPr>
          <p:cNvPr id="9" name="Rectangle 8">
            <a:extLst>
              <a:ext uri="{FF2B5EF4-FFF2-40B4-BE49-F238E27FC236}">
                <a16:creationId xmlns:a16="http://schemas.microsoft.com/office/drawing/2014/main" id="{B88E3A99-FEBC-9098-8281-264E20263FEB}"/>
              </a:ext>
            </a:extLst>
          </p:cNvPr>
          <p:cNvSpPr/>
          <p:nvPr/>
        </p:nvSpPr>
        <p:spPr>
          <a:xfrm>
            <a:off x="759091" y="2565469"/>
            <a:ext cx="2177806" cy="530942"/>
          </a:xfrm>
          <a:prstGeom prst="rect">
            <a:avLst/>
          </a:prstGeom>
          <a:solidFill>
            <a:srgbClr val="A8D65C"/>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rtl="0"/>
            <a:r>
              <a:rPr lang="tr" sz="1600" b="1" i="0" u="none" strike="noStrike" dirty="0">
                <a:solidFill>
                  <a:srgbClr val="262626"/>
                </a:solidFill>
                <a:latin typeface="Calibri"/>
              </a:rPr>
              <a:t>Kim kullanıyorsa o öder</a:t>
            </a:r>
            <a:endParaRPr lang="lt-LT" sz="1600" b="1" dirty="0">
              <a:solidFill>
                <a:schemeClr val="tx1">
                  <a:lumMod val="85000"/>
                  <a:lumOff val="15000"/>
                </a:schemeClr>
              </a:solidFill>
            </a:endParaRPr>
          </a:p>
        </p:txBody>
      </p:sp>
      <p:sp>
        <p:nvSpPr>
          <p:cNvPr id="10" name="Rectangle 9">
            <a:extLst>
              <a:ext uri="{FF2B5EF4-FFF2-40B4-BE49-F238E27FC236}">
                <a16:creationId xmlns:a16="http://schemas.microsoft.com/office/drawing/2014/main" id="{C769D883-39E2-45DD-E533-2213DDF59277}"/>
              </a:ext>
            </a:extLst>
          </p:cNvPr>
          <p:cNvSpPr/>
          <p:nvPr/>
        </p:nvSpPr>
        <p:spPr>
          <a:xfrm>
            <a:off x="759090" y="3232089"/>
            <a:ext cx="2177806" cy="530942"/>
          </a:xfrm>
          <a:prstGeom prst="rect">
            <a:avLst/>
          </a:prstGeom>
          <a:solidFill>
            <a:schemeClr val="bg1">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rtl="0"/>
            <a:r>
              <a:rPr lang="tr" sz="1600" b="1" i="0" u="none" strike="noStrike" dirty="0">
                <a:solidFill>
                  <a:srgbClr val="262626"/>
                </a:solidFill>
                <a:latin typeface="Calibri"/>
              </a:rPr>
              <a:t>Kim kirletiyorsa o öder</a:t>
            </a:r>
            <a:endParaRPr lang="lt-LT" sz="1600" b="1" dirty="0">
              <a:solidFill>
                <a:schemeClr val="tx1">
                  <a:lumMod val="85000"/>
                  <a:lumOff val="15000"/>
                </a:schemeClr>
              </a:solidFill>
            </a:endParaRPr>
          </a:p>
        </p:txBody>
      </p:sp>
      <p:sp>
        <p:nvSpPr>
          <p:cNvPr id="11" name="Rectangle 10">
            <a:extLst>
              <a:ext uri="{FF2B5EF4-FFF2-40B4-BE49-F238E27FC236}">
                <a16:creationId xmlns:a16="http://schemas.microsoft.com/office/drawing/2014/main" id="{98B2496A-203D-E14F-63B8-5D19E4B73215}"/>
              </a:ext>
            </a:extLst>
          </p:cNvPr>
          <p:cNvSpPr/>
          <p:nvPr/>
        </p:nvSpPr>
        <p:spPr>
          <a:xfrm>
            <a:off x="759090" y="4432527"/>
            <a:ext cx="2177806" cy="530942"/>
          </a:xfrm>
          <a:prstGeom prst="rect">
            <a:avLst/>
          </a:prstGeom>
          <a:solidFill>
            <a:srgbClr val="F9BD45"/>
          </a:solidFill>
        </p:spPr>
        <p:style>
          <a:lnRef idx="2">
            <a:schemeClr val="accent6">
              <a:shade val="15000"/>
            </a:schemeClr>
          </a:lnRef>
          <a:fillRef idx="1">
            <a:schemeClr val="accent6"/>
          </a:fillRef>
          <a:effectRef idx="0">
            <a:schemeClr val="accent6"/>
          </a:effectRef>
          <a:fontRef idx="minor">
            <a:schemeClr val="lt1"/>
          </a:fontRef>
        </p:style>
        <p:txBody>
          <a:bodyPr rtlCol="0" anchor="ctr">
            <a:noAutofit/>
          </a:bodyPr>
          <a:lstStyle/>
          <a:p>
            <a:pPr algn="ctr" rtl="0"/>
            <a:r>
              <a:rPr lang="tr" sz="1600" b="1" i="0" u="none" strike="noStrike" dirty="0">
                <a:solidFill>
                  <a:srgbClr val="262626"/>
                </a:solidFill>
                <a:latin typeface="Calibri"/>
              </a:rPr>
              <a:t>Kim faydalanıyorsa o öder</a:t>
            </a:r>
            <a:endParaRPr lang="lt-LT" sz="1600" b="1" dirty="0">
              <a:solidFill>
                <a:schemeClr val="tx1">
                  <a:lumMod val="85000"/>
                  <a:lumOff val="15000"/>
                </a:schemeClr>
              </a:solidFill>
            </a:endParaRPr>
          </a:p>
        </p:txBody>
      </p:sp>
      <p:sp>
        <p:nvSpPr>
          <p:cNvPr id="17" name="Arrow: Right 16">
            <a:extLst>
              <a:ext uri="{FF2B5EF4-FFF2-40B4-BE49-F238E27FC236}">
                <a16:creationId xmlns:a16="http://schemas.microsoft.com/office/drawing/2014/main" id="{DF98D42B-6C02-F537-E514-34659F5747BA}"/>
              </a:ext>
            </a:extLst>
          </p:cNvPr>
          <p:cNvSpPr/>
          <p:nvPr/>
        </p:nvSpPr>
        <p:spPr>
          <a:xfrm rot="20319372">
            <a:off x="5574742" y="3011285"/>
            <a:ext cx="1369760" cy="530942"/>
          </a:xfrm>
          <a:prstGeom prst="rightArrow">
            <a:avLst/>
          </a:prstGeom>
          <a:solidFill>
            <a:schemeClr val="bg1">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a:endParaRPr lang="lt-LT" b="1">
              <a:solidFill>
                <a:schemeClr val="tx1">
                  <a:lumMod val="85000"/>
                  <a:lumOff val="15000"/>
                </a:schemeClr>
              </a:solidFill>
            </a:endParaRPr>
          </a:p>
        </p:txBody>
      </p:sp>
      <p:sp>
        <p:nvSpPr>
          <p:cNvPr id="18" name="Arrow: Right 17">
            <a:extLst>
              <a:ext uri="{FF2B5EF4-FFF2-40B4-BE49-F238E27FC236}">
                <a16:creationId xmlns:a16="http://schemas.microsoft.com/office/drawing/2014/main" id="{316AB18B-49A6-4E7E-EC90-60DC322DE658}"/>
              </a:ext>
            </a:extLst>
          </p:cNvPr>
          <p:cNvSpPr/>
          <p:nvPr/>
        </p:nvSpPr>
        <p:spPr>
          <a:xfrm>
            <a:off x="5659082" y="4503773"/>
            <a:ext cx="1277576" cy="530942"/>
          </a:xfrm>
          <a:prstGeom prst="rightArrow">
            <a:avLst/>
          </a:prstGeom>
          <a:solidFill>
            <a:srgbClr val="F9BD45"/>
          </a:solidFill>
        </p:spPr>
        <p:style>
          <a:lnRef idx="2">
            <a:schemeClr val="accent6">
              <a:shade val="15000"/>
            </a:schemeClr>
          </a:lnRef>
          <a:fillRef idx="1">
            <a:schemeClr val="accent6"/>
          </a:fillRef>
          <a:effectRef idx="0">
            <a:schemeClr val="accent6"/>
          </a:effectRef>
          <a:fontRef idx="minor">
            <a:schemeClr val="lt1"/>
          </a:fontRef>
        </p:style>
        <p:txBody>
          <a:bodyPr rtlCol="0" anchor="ctr">
            <a:noAutofit/>
          </a:bodyPr>
          <a:lstStyle/>
          <a:p>
            <a:pPr algn="ctr"/>
            <a:endParaRPr lang="lt-LT" b="1">
              <a:solidFill>
                <a:schemeClr val="tx1">
                  <a:lumMod val="85000"/>
                  <a:lumOff val="15000"/>
                </a:schemeClr>
              </a:solidFill>
            </a:endParaRPr>
          </a:p>
        </p:txBody>
      </p:sp>
      <p:sp>
        <p:nvSpPr>
          <p:cNvPr id="21" name="Rectangle 20">
            <a:extLst>
              <a:ext uri="{FF2B5EF4-FFF2-40B4-BE49-F238E27FC236}">
                <a16:creationId xmlns:a16="http://schemas.microsoft.com/office/drawing/2014/main" id="{C7AF7A42-795D-64BB-3AF7-EF1D5C2A0C97}"/>
              </a:ext>
            </a:extLst>
          </p:cNvPr>
          <p:cNvSpPr/>
          <p:nvPr/>
        </p:nvSpPr>
        <p:spPr>
          <a:xfrm>
            <a:off x="7017219" y="1288081"/>
            <a:ext cx="4722498" cy="530942"/>
          </a:xfrm>
          <a:prstGeom prst="rect">
            <a:avLst/>
          </a:prstGeom>
          <a:solidFill>
            <a:srgbClr val="A8D65C"/>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rtl="0"/>
            <a:r>
              <a:rPr lang="tr" sz="1300" b="1" i="0" u="none" strike="noStrike" dirty="0">
                <a:solidFill>
                  <a:srgbClr val="262626"/>
                </a:solidFill>
                <a:latin typeface="Calibri"/>
              </a:rPr>
              <a:t>Vergi ve ücretlendirmeler: </a:t>
            </a:r>
          </a:p>
          <a:p>
            <a:pPr rtl="0"/>
            <a:r>
              <a:rPr lang="tr" sz="1300" b="0" i="0" u="none" strike="noStrike" dirty="0">
                <a:solidFill>
                  <a:srgbClr val="262626"/>
                </a:solidFill>
                <a:latin typeface="Calibri"/>
              </a:rPr>
              <a:t>1. Ücretlendirmeler</a:t>
            </a:r>
            <a:endParaRPr lang="lt-LT" sz="1300" dirty="0">
              <a:solidFill>
                <a:schemeClr val="tx1">
                  <a:lumMod val="85000"/>
                  <a:lumOff val="15000"/>
                </a:schemeClr>
              </a:solidFill>
            </a:endParaRPr>
          </a:p>
        </p:txBody>
      </p:sp>
      <p:sp>
        <p:nvSpPr>
          <p:cNvPr id="22" name="Rectangle 21">
            <a:extLst>
              <a:ext uri="{FF2B5EF4-FFF2-40B4-BE49-F238E27FC236}">
                <a16:creationId xmlns:a16="http://schemas.microsoft.com/office/drawing/2014/main" id="{E1762D19-12A1-BE8B-6BE2-2A520550E7B3}"/>
              </a:ext>
            </a:extLst>
          </p:cNvPr>
          <p:cNvSpPr/>
          <p:nvPr/>
        </p:nvSpPr>
        <p:spPr>
          <a:xfrm>
            <a:off x="7017219" y="1931930"/>
            <a:ext cx="4722498" cy="1448653"/>
          </a:xfrm>
          <a:prstGeom prst="rect">
            <a:avLst/>
          </a:prstGeom>
          <a:solidFill>
            <a:schemeClr val="bg1">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rtl="0"/>
            <a:r>
              <a:rPr lang="tr" sz="1300" b="1" i="0" u="none" strike="noStrike" dirty="0">
                <a:solidFill>
                  <a:srgbClr val="262626"/>
                </a:solidFill>
                <a:latin typeface="Calibri"/>
              </a:rPr>
              <a:t>Olumsuz dış etkenleri kendi bünyesinde eritmek için vergi ve ücretlendirme:</a:t>
            </a:r>
          </a:p>
          <a:p>
            <a:pPr rtl="0"/>
            <a:r>
              <a:rPr lang="tr" sz="1300" b="0" i="0" u="none" strike="noStrike" dirty="0">
                <a:solidFill>
                  <a:srgbClr val="262626"/>
                </a:solidFill>
                <a:latin typeface="Calibri"/>
              </a:rPr>
              <a:t>1. Yakıt üzerindeki özel tüketim vergileri</a:t>
            </a:r>
          </a:p>
          <a:p>
            <a:pPr rtl="0"/>
            <a:r>
              <a:rPr lang="tr" sz="1300" b="0" i="0" u="none" strike="noStrike" dirty="0">
                <a:solidFill>
                  <a:srgbClr val="262626"/>
                </a:solidFill>
                <a:latin typeface="Calibri"/>
              </a:rPr>
              <a:t>2. Otopark/parklanma vergileri</a:t>
            </a:r>
          </a:p>
          <a:p>
            <a:pPr rtl="0"/>
            <a:r>
              <a:rPr lang="tr" sz="1300" b="0" i="0" u="none" strike="noStrike" dirty="0">
                <a:solidFill>
                  <a:srgbClr val="262626"/>
                </a:solidFill>
                <a:latin typeface="Calibri"/>
              </a:rPr>
              <a:t>3. Araç ve alana giriş ücretleri</a:t>
            </a:r>
          </a:p>
          <a:p>
            <a:pPr rtl="0"/>
            <a:r>
              <a:rPr lang="tr" sz="1300" b="0" i="0" u="none" strike="noStrike" dirty="0">
                <a:solidFill>
                  <a:srgbClr val="262626"/>
                </a:solidFill>
                <a:latin typeface="Calibri"/>
              </a:rPr>
              <a:t>4. Araç sahipliği ücretleri</a:t>
            </a:r>
          </a:p>
          <a:p>
            <a:pPr rtl="0"/>
            <a:r>
              <a:rPr lang="tr" sz="1300" b="0" i="0" u="none" strike="noStrike" dirty="0">
                <a:solidFill>
                  <a:srgbClr val="262626"/>
                </a:solidFill>
                <a:latin typeface="Calibri"/>
              </a:rPr>
              <a:t>5. Araç km vergisi</a:t>
            </a:r>
            <a:endParaRPr lang="lt-LT" sz="1300" dirty="0">
              <a:solidFill>
                <a:schemeClr val="tx1">
                  <a:lumMod val="85000"/>
                  <a:lumOff val="15000"/>
                </a:schemeClr>
              </a:solidFill>
            </a:endParaRPr>
          </a:p>
        </p:txBody>
      </p:sp>
      <p:sp>
        <p:nvSpPr>
          <p:cNvPr id="23" name="Rectangle 22">
            <a:extLst>
              <a:ext uri="{FF2B5EF4-FFF2-40B4-BE49-F238E27FC236}">
                <a16:creationId xmlns:a16="http://schemas.microsoft.com/office/drawing/2014/main" id="{0F739CFD-7524-5EEA-55FE-EF0398AB061E}"/>
              </a:ext>
            </a:extLst>
          </p:cNvPr>
          <p:cNvSpPr/>
          <p:nvPr/>
        </p:nvSpPr>
        <p:spPr>
          <a:xfrm>
            <a:off x="7017219" y="3502551"/>
            <a:ext cx="4722498" cy="2145774"/>
          </a:xfrm>
          <a:prstGeom prst="rect">
            <a:avLst/>
          </a:prstGeom>
          <a:solidFill>
            <a:srgbClr val="F9BD45"/>
          </a:solidFill>
        </p:spPr>
        <p:style>
          <a:lnRef idx="2">
            <a:schemeClr val="accent6">
              <a:shade val="15000"/>
            </a:schemeClr>
          </a:lnRef>
          <a:fillRef idx="1">
            <a:schemeClr val="accent6"/>
          </a:fillRef>
          <a:effectRef idx="0">
            <a:schemeClr val="accent6"/>
          </a:effectRef>
          <a:fontRef idx="minor">
            <a:schemeClr val="lt1"/>
          </a:fontRef>
        </p:style>
        <p:txBody>
          <a:bodyPr rtlCol="0" anchor="ctr">
            <a:noAutofit/>
          </a:bodyPr>
          <a:lstStyle/>
          <a:p>
            <a:pPr rtl="0"/>
            <a:r>
              <a:rPr lang="tr" sz="1300" b="1" i="0" u="none" strike="noStrike" dirty="0">
                <a:solidFill>
                  <a:srgbClr val="262626"/>
                </a:solidFill>
                <a:latin typeface="Calibri"/>
              </a:rPr>
              <a:t>Ekonomik faydaya ilişkin vergi ve ücretler:</a:t>
            </a:r>
          </a:p>
          <a:p>
            <a:pPr rtl="0"/>
            <a:r>
              <a:rPr lang="tr" sz="1300" b="0" i="0" u="none" strike="noStrike" dirty="0">
                <a:solidFill>
                  <a:srgbClr val="262626"/>
                </a:solidFill>
                <a:latin typeface="Calibri"/>
              </a:rPr>
              <a:t>1. İşveren ödemeleri veya mesleki vergi</a:t>
            </a:r>
          </a:p>
          <a:p>
            <a:pPr rtl="0"/>
            <a:r>
              <a:rPr lang="tr" sz="1300" b="0" i="0" u="none" strike="noStrike" dirty="0">
                <a:solidFill>
                  <a:srgbClr val="262626"/>
                </a:solidFill>
                <a:latin typeface="Calibri"/>
              </a:rPr>
              <a:t>2. Arazi değerinin belirlenmesi</a:t>
            </a:r>
          </a:p>
          <a:p>
            <a:pPr rtl="0"/>
            <a:r>
              <a:rPr lang="tr" sz="1300" b="1" i="0" u="none" strike="noStrike" dirty="0">
                <a:solidFill>
                  <a:srgbClr val="262626"/>
                </a:solidFill>
                <a:latin typeface="Calibri"/>
              </a:rPr>
              <a:t>Geniş kapsamlı vergiler:</a:t>
            </a:r>
          </a:p>
          <a:p>
            <a:pPr rtl="0"/>
            <a:r>
              <a:rPr lang="tr" sz="1300" b="0" i="0" u="none" strike="noStrike" dirty="0">
                <a:solidFill>
                  <a:srgbClr val="262626"/>
                </a:solidFill>
                <a:latin typeface="Calibri"/>
              </a:rPr>
              <a:t>1. Bireysel satış ve perakende satış vergileri</a:t>
            </a:r>
          </a:p>
          <a:p>
            <a:pPr rtl="0"/>
            <a:r>
              <a:rPr lang="tr" sz="1300" b="0" i="0" u="none" strike="noStrike" dirty="0">
                <a:solidFill>
                  <a:srgbClr val="262626"/>
                </a:solidFill>
                <a:latin typeface="Calibri"/>
              </a:rPr>
              <a:t>2. Gayrimenkul vergileri</a:t>
            </a:r>
          </a:p>
          <a:p>
            <a:pPr rtl="0"/>
            <a:r>
              <a:rPr lang="tr" sz="1300" b="0" i="0" u="none" strike="noStrike" dirty="0">
                <a:solidFill>
                  <a:srgbClr val="262626"/>
                </a:solidFill>
                <a:latin typeface="Calibri"/>
              </a:rPr>
              <a:t>3. Kişisel gelir vergileri</a:t>
            </a:r>
          </a:p>
          <a:p>
            <a:pPr rtl="0"/>
            <a:r>
              <a:rPr lang="tr" sz="1300" b="1" i="0" u="none" strike="noStrike" dirty="0">
                <a:solidFill>
                  <a:srgbClr val="262626"/>
                </a:solidFill>
                <a:latin typeface="Calibri"/>
              </a:rPr>
              <a:t>Alternatif finansman yolları:</a:t>
            </a:r>
          </a:p>
          <a:p>
            <a:pPr rtl="0"/>
            <a:r>
              <a:rPr lang="tr" sz="1300" b="0" i="0" u="none" strike="noStrike" dirty="0">
                <a:solidFill>
                  <a:srgbClr val="262626"/>
                </a:solidFill>
                <a:latin typeface="Calibri"/>
              </a:rPr>
              <a:t>1. İstasyon kiraları</a:t>
            </a:r>
          </a:p>
          <a:p>
            <a:pPr rtl="0"/>
            <a:r>
              <a:rPr lang="tr" sz="1300" b="0" i="0" u="none" strike="noStrike" dirty="0">
                <a:solidFill>
                  <a:srgbClr val="262626"/>
                </a:solidFill>
                <a:latin typeface="Calibri"/>
              </a:rPr>
              <a:t>2. Reklam ücretleri</a:t>
            </a:r>
            <a:endParaRPr lang="lt-LT" sz="13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32E2673-8841-ACBF-231E-E18FDE8D0B80}"/>
              </a:ext>
            </a:extLst>
          </p:cNvPr>
          <p:cNvSpPr/>
          <p:nvPr/>
        </p:nvSpPr>
        <p:spPr>
          <a:xfrm>
            <a:off x="3321991" y="2569634"/>
            <a:ext cx="2359744" cy="530942"/>
          </a:xfrm>
          <a:prstGeom prst="rect">
            <a:avLst/>
          </a:prstGeom>
          <a:solidFill>
            <a:srgbClr val="A8D65C"/>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rtl="0"/>
            <a:r>
              <a:rPr lang="tr" sz="1600" b="1" i="0" u="none" strike="noStrike" dirty="0">
                <a:solidFill>
                  <a:srgbClr val="262626"/>
                </a:solidFill>
                <a:latin typeface="Calibri"/>
              </a:rPr>
              <a:t>Toplu taşıma kullanıcıları</a:t>
            </a:r>
            <a:endParaRPr lang="lt-LT" sz="1600" b="1" dirty="0">
              <a:solidFill>
                <a:schemeClr val="tx1">
                  <a:lumMod val="85000"/>
                  <a:lumOff val="15000"/>
                </a:schemeClr>
              </a:solidFill>
            </a:endParaRPr>
          </a:p>
        </p:txBody>
      </p:sp>
      <p:sp>
        <p:nvSpPr>
          <p:cNvPr id="14" name="Rectangle 13">
            <a:extLst>
              <a:ext uri="{FF2B5EF4-FFF2-40B4-BE49-F238E27FC236}">
                <a16:creationId xmlns:a16="http://schemas.microsoft.com/office/drawing/2014/main" id="{3A4AD190-7609-6EDD-3F36-AA8C928F35D1}"/>
              </a:ext>
            </a:extLst>
          </p:cNvPr>
          <p:cNvSpPr/>
          <p:nvPr/>
        </p:nvSpPr>
        <p:spPr>
          <a:xfrm>
            <a:off x="3336138" y="3232089"/>
            <a:ext cx="2359744" cy="530942"/>
          </a:xfrm>
          <a:prstGeom prst="rect">
            <a:avLst/>
          </a:prstGeom>
          <a:solidFill>
            <a:schemeClr val="bg1">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noAutofit/>
          </a:bodyPr>
          <a:lstStyle/>
          <a:p>
            <a:pPr algn="ctr" rtl="0"/>
            <a:r>
              <a:rPr lang="tr" sz="1600" b="1" i="0" u="none" strike="noStrike" dirty="0">
                <a:solidFill>
                  <a:srgbClr val="262626"/>
                </a:solidFill>
                <a:latin typeface="Calibri"/>
              </a:rPr>
              <a:t>Özel araç kullanıcıları</a:t>
            </a:r>
            <a:endParaRPr lang="lt-LT" sz="1600" b="1" dirty="0">
              <a:solidFill>
                <a:schemeClr val="tx1">
                  <a:lumMod val="85000"/>
                  <a:lumOff val="15000"/>
                </a:schemeClr>
              </a:solidFill>
            </a:endParaRPr>
          </a:p>
        </p:txBody>
      </p:sp>
      <p:sp>
        <p:nvSpPr>
          <p:cNvPr id="15" name="Rectangle 14">
            <a:extLst>
              <a:ext uri="{FF2B5EF4-FFF2-40B4-BE49-F238E27FC236}">
                <a16:creationId xmlns:a16="http://schemas.microsoft.com/office/drawing/2014/main" id="{B559DD35-0D1B-81D9-22DE-F54BB9016475}"/>
              </a:ext>
            </a:extLst>
          </p:cNvPr>
          <p:cNvSpPr/>
          <p:nvPr/>
        </p:nvSpPr>
        <p:spPr>
          <a:xfrm>
            <a:off x="3321990" y="3901638"/>
            <a:ext cx="2359744" cy="1605069"/>
          </a:xfrm>
          <a:prstGeom prst="rect">
            <a:avLst/>
          </a:prstGeom>
          <a:solidFill>
            <a:srgbClr val="F9BD45"/>
          </a:solidFill>
        </p:spPr>
        <p:style>
          <a:lnRef idx="2">
            <a:schemeClr val="accent6">
              <a:shade val="15000"/>
            </a:schemeClr>
          </a:lnRef>
          <a:fillRef idx="1">
            <a:schemeClr val="accent6"/>
          </a:fillRef>
          <a:effectRef idx="0">
            <a:schemeClr val="accent6"/>
          </a:effectRef>
          <a:fontRef idx="minor">
            <a:schemeClr val="lt1"/>
          </a:fontRef>
        </p:style>
        <p:txBody>
          <a:bodyPr rtlCol="0" anchor="ctr">
            <a:noAutofit/>
          </a:bodyPr>
          <a:lstStyle/>
          <a:p>
            <a:pPr algn="ctr" rtl="0"/>
            <a:r>
              <a:rPr lang="tr" sz="1500" b="1" i="0" u="none" strike="noStrike" dirty="0">
                <a:solidFill>
                  <a:srgbClr val="262626"/>
                </a:solidFill>
                <a:latin typeface="Calibri"/>
              </a:rPr>
              <a:t>Vergi mükellefi kişiler</a:t>
            </a:r>
          </a:p>
          <a:p>
            <a:pPr algn="ctr" rtl="0"/>
            <a:r>
              <a:rPr lang="tr" sz="1500" b="1" i="0" u="none" strike="noStrike" dirty="0">
                <a:solidFill>
                  <a:srgbClr val="262626"/>
                </a:solidFill>
                <a:latin typeface="Calibri"/>
              </a:rPr>
              <a:t>Girişimciler</a:t>
            </a:r>
          </a:p>
          <a:p>
            <a:pPr algn="ctr" rtl="0"/>
            <a:r>
              <a:rPr lang="tr" sz="1500" b="1" i="0" u="none" strike="noStrike" dirty="0">
                <a:solidFill>
                  <a:srgbClr val="262626"/>
                </a:solidFill>
                <a:latin typeface="Calibri"/>
              </a:rPr>
              <a:t>Yerel sakinler</a:t>
            </a:r>
          </a:p>
          <a:p>
            <a:pPr algn="ctr" rtl="0"/>
            <a:r>
              <a:rPr lang="tr" sz="1500" b="1" i="0" u="none" strike="noStrike" dirty="0">
                <a:solidFill>
                  <a:srgbClr val="262626"/>
                </a:solidFill>
                <a:latin typeface="Calibri"/>
              </a:rPr>
              <a:t>Kamu kurumları</a:t>
            </a:r>
          </a:p>
          <a:p>
            <a:pPr algn="ctr" rtl="0"/>
            <a:r>
              <a:rPr lang="tr" sz="1500" b="1" i="0" u="none" strike="noStrike" dirty="0">
                <a:solidFill>
                  <a:srgbClr val="262626"/>
                </a:solidFill>
                <a:latin typeface="Calibri"/>
              </a:rPr>
              <a:t>Şirketler</a:t>
            </a:r>
          </a:p>
          <a:p>
            <a:pPr algn="ctr" rtl="0"/>
            <a:r>
              <a:rPr lang="tr" sz="1500" b="1" i="0" u="none" strike="noStrike" dirty="0">
                <a:solidFill>
                  <a:srgbClr val="262626"/>
                </a:solidFill>
                <a:latin typeface="Calibri"/>
              </a:rPr>
              <a:t>Vatandaşlar</a:t>
            </a:r>
          </a:p>
          <a:p>
            <a:pPr algn="ctr" rtl="0"/>
            <a:r>
              <a:rPr lang="tr" sz="1500" b="1" i="0" u="none" strike="noStrike" dirty="0">
                <a:solidFill>
                  <a:srgbClr val="262626"/>
                </a:solidFill>
                <a:latin typeface="Calibri"/>
              </a:rPr>
              <a:t>Özel sektör</a:t>
            </a:r>
            <a:endParaRPr lang="lt-LT" sz="1500" b="1" dirty="0">
              <a:solidFill>
                <a:schemeClr val="tx1">
                  <a:lumMod val="85000"/>
                  <a:lumOff val="15000"/>
                </a:schemeClr>
              </a:solidFill>
            </a:endParaRPr>
          </a:p>
        </p:txBody>
      </p:sp>
    </p:spTree>
    <p:extLst>
      <p:ext uri="{BB962C8B-B14F-4D97-AF65-F5344CB8AC3E}">
        <p14:creationId xmlns:p14="http://schemas.microsoft.com/office/powerpoint/2010/main" val="25271242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FCA0-81DC-2CEA-C51C-741C372BF068}"/>
              </a:ext>
            </a:extLst>
          </p:cNvPr>
          <p:cNvSpPr>
            <a:spLocks noGrp="1"/>
          </p:cNvSpPr>
          <p:nvPr>
            <p:ph type="title"/>
          </p:nvPr>
        </p:nvSpPr>
        <p:spPr>
          <a:xfrm>
            <a:off x="559158" y="365125"/>
            <a:ext cx="10515600" cy="1325563"/>
          </a:xfrm>
        </p:spPr>
        <p:txBody>
          <a:bodyPr>
            <a:noAutofit/>
          </a:bodyPr>
          <a:lstStyle/>
          <a:p>
            <a:pPr rtl="0"/>
            <a:r>
              <a:rPr lang="tr" sz="4400" b="0" i="0" u="none" strike="noStrike">
                <a:highlight>
                  <a:srgbClr val="000000">
                    <a:alpha val="0"/>
                  </a:srgbClr>
                </a:highlight>
                <a:latin typeface="Calibri Light" charset="0"/>
              </a:rPr>
              <a:t>TOPLU </a:t>
            </a:r>
            <a:br>
              <a:rPr lang="tr" sz="4400" b="0" i="0" u="none" strike="noStrike">
                <a:highlight>
                  <a:srgbClr val="000000">
                    <a:alpha val="0"/>
                  </a:srgbClr>
                </a:highlight>
                <a:latin typeface="Calibri Light" charset="0"/>
              </a:rPr>
            </a:br>
            <a:r>
              <a:rPr lang="tr" sz="4400" b="0" i="0" u="none" strike="noStrike">
                <a:highlight>
                  <a:srgbClr val="000000">
                    <a:alpha val="0"/>
                  </a:srgbClr>
                </a:highlight>
                <a:latin typeface="Calibri Light" charset="0"/>
              </a:rPr>
              <a:t>TAŞIMA REFORMU</a:t>
            </a:r>
          </a:p>
        </p:txBody>
      </p:sp>
      <p:sp>
        <p:nvSpPr>
          <p:cNvPr id="5" name="TextBox 4">
            <a:extLst>
              <a:ext uri="{FF2B5EF4-FFF2-40B4-BE49-F238E27FC236}">
                <a16:creationId xmlns:a16="http://schemas.microsoft.com/office/drawing/2014/main" id="{D8782792-87C1-0E0B-8354-AC729FDDBEC3}"/>
              </a:ext>
            </a:extLst>
          </p:cNvPr>
          <p:cNvSpPr txBox="1"/>
          <p:nvPr/>
        </p:nvSpPr>
        <p:spPr>
          <a:xfrm>
            <a:off x="7437690" y="925185"/>
            <a:ext cx="4898186" cy="679320"/>
          </a:xfrm>
          <a:prstGeom prst="rect">
            <a:avLst/>
          </a:prstGeom>
          <a:noFill/>
        </p:spPr>
        <p:txBody>
          <a:bodyPr wrap="square">
            <a:no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4400" b="1" i="0" u="none" strike="noStrike" kern="1200" cap="none" spc="0" normalizeH="0" baseline="0" noProof="0">
                <a:solidFill>
                  <a:srgbClr val="2F5597"/>
                </a:solidFill>
                <a:uLnTx/>
                <a:uFillTx/>
                <a:latin typeface="Calibri Light" charset="0"/>
                <a:ea typeface="+mj-ea"/>
                <a:cs typeface="Arial"/>
              </a:rPr>
              <a:t>En Yeni Gelişmeler </a:t>
            </a:r>
            <a:endParaRPr kumimoji="0" lang="en-GB" sz="4400" b="1" i="0" u="none" strike="noStrike" kern="1200" cap="none" spc="0" normalizeH="0" baseline="0" noProof="0">
              <a:ln>
                <a:noFill/>
              </a:ln>
              <a:solidFill>
                <a:srgbClr val="4472C4">
                  <a:lumMod val="75000"/>
                </a:srgbClr>
              </a:solidFill>
              <a:effectLst/>
              <a:uLnTx/>
              <a:uFillTx/>
              <a:latin typeface="Calibri Light" charset="0"/>
              <a:ea typeface="+mj-ea"/>
              <a:cs typeface="Arial"/>
            </a:endParaRPr>
          </a:p>
        </p:txBody>
      </p:sp>
      <p:sp>
        <p:nvSpPr>
          <p:cNvPr id="11" name="Rectangle 10">
            <a:extLst>
              <a:ext uri="{FF2B5EF4-FFF2-40B4-BE49-F238E27FC236}">
                <a16:creationId xmlns:a16="http://schemas.microsoft.com/office/drawing/2014/main" id="{9732CE7D-D811-1368-A3BF-894DF329645D}"/>
              </a:ext>
            </a:extLst>
          </p:cNvPr>
          <p:cNvSpPr/>
          <p:nvPr/>
        </p:nvSpPr>
        <p:spPr>
          <a:xfrm>
            <a:off x="757428" y="1925745"/>
            <a:ext cx="6334251" cy="369332"/>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000000"/>
                </a:solidFill>
                <a:highlight>
                  <a:srgbClr val="000000">
                    <a:alpha val="0"/>
                  </a:srgbClr>
                </a:highlight>
                <a:uLnTx/>
                <a:uFillTx/>
                <a:latin typeface="Calibri"/>
                <a:cs typeface="Arial"/>
              </a:rPr>
              <a:t>Toplu taşıma altyapısı geliştirme tedbirlerinin sonuçları</a:t>
            </a:r>
          </a:p>
        </p:txBody>
      </p:sp>
      <p:sp>
        <p:nvSpPr>
          <p:cNvPr id="15" name="Oval 14">
            <a:extLst>
              <a:ext uri="{FF2B5EF4-FFF2-40B4-BE49-F238E27FC236}">
                <a16:creationId xmlns:a16="http://schemas.microsoft.com/office/drawing/2014/main" id="{0710E218-7A0C-A72D-255D-BD57C574F3D4}"/>
              </a:ext>
            </a:extLst>
          </p:cNvPr>
          <p:cNvSpPr/>
          <p:nvPr/>
        </p:nvSpPr>
        <p:spPr>
          <a:xfrm>
            <a:off x="372166" y="197681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sp>
        <p:nvSpPr>
          <p:cNvPr id="4" name="Rounded Rectangle 5">
            <a:extLst>
              <a:ext uri="{FF2B5EF4-FFF2-40B4-BE49-F238E27FC236}">
                <a16:creationId xmlns:a16="http://schemas.microsoft.com/office/drawing/2014/main" id="{01F552C8-2AC2-33AE-E721-72B63D5A1009}"/>
              </a:ext>
            </a:extLst>
          </p:cNvPr>
          <p:cNvSpPr/>
          <p:nvPr/>
        </p:nvSpPr>
        <p:spPr>
          <a:xfrm>
            <a:off x="757428" y="4957359"/>
            <a:ext cx="2686050" cy="1238949"/>
          </a:xfrm>
          <a:prstGeom prst="round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Calibri"/>
              </a:rPr>
              <a:t>5 yıl içinde - toplu taşıma yolcularının %19 oranında artması,</a:t>
            </a:r>
            <a:endParaRPr kumimoji="0" lang="lt-LT"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6" name="Rounded Rectangle 20">
            <a:extLst>
              <a:ext uri="{FF2B5EF4-FFF2-40B4-BE49-F238E27FC236}">
                <a16:creationId xmlns:a16="http://schemas.microsoft.com/office/drawing/2014/main" id="{9B690C12-8420-3A81-7AA1-33DD465178F0}"/>
              </a:ext>
            </a:extLst>
          </p:cNvPr>
          <p:cNvSpPr/>
          <p:nvPr/>
        </p:nvSpPr>
        <p:spPr>
          <a:xfrm>
            <a:off x="3756106" y="4957358"/>
            <a:ext cx="2686050" cy="1238949"/>
          </a:xfrm>
          <a:prstGeom prst="roundRect">
            <a:avLst/>
          </a:prstGeom>
          <a:solidFill>
            <a:srgbClr val="E4F6FC"/>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Calibri"/>
              </a:rPr>
              <a:t>2 yıl içinde - bölgesel seyahatlerin %34 oranında artması ile sonuçlandı</a:t>
            </a:r>
            <a:endParaRPr kumimoji="0" lang="lt-LT" sz="1800" b="0" i="0" u="none" strike="noStrike" kern="1200" cap="none" spc="0" normalizeH="0" baseline="0" noProof="0">
              <a:ln>
                <a:noFill/>
              </a:ln>
              <a:solidFill>
                <a:prstClr val="black"/>
              </a:solidFill>
              <a:effectLst/>
              <a:uLnTx/>
              <a:uFillTx/>
              <a:latin typeface="Calibri" panose="020F0502020204030204" pitchFamily="34" charset="0"/>
              <a:cs typeface="Calibri" panose="020F0502020204030204" pitchFamily="34" charset="0"/>
            </a:endParaRPr>
          </a:p>
        </p:txBody>
      </p:sp>
      <p:sp>
        <p:nvSpPr>
          <p:cNvPr id="7" name="Rounded Rectangle 8">
            <a:extLst>
              <a:ext uri="{FF2B5EF4-FFF2-40B4-BE49-F238E27FC236}">
                <a16:creationId xmlns:a16="http://schemas.microsoft.com/office/drawing/2014/main" id="{48CEAF70-C65D-5FE9-3F41-9E4CEA6FBCB4}"/>
              </a:ext>
            </a:extLst>
          </p:cNvPr>
          <p:cNvSpPr/>
          <p:nvPr/>
        </p:nvSpPr>
        <p:spPr>
          <a:xfrm>
            <a:off x="7833360" y="1749650"/>
            <a:ext cx="3108333" cy="1252735"/>
          </a:xfrm>
          <a:prstGeom prst="roundRect">
            <a:avLst/>
          </a:prstGeom>
        </p:spPr>
        <p:style>
          <a:lnRef idx="1">
            <a:schemeClr val="accent6"/>
          </a:lnRef>
          <a:fillRef idx="3">
            <a:schemeClr val="accent6"/>
          </a:fillRef>
          <a:effectRef idx="2">
            <a:schemeClr val="accent6"/>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700" b="0" i="0" u="none" strike="noStrike" kern="1200" cap="none" spc="0" normalizeH="0" baseline="0" noProof="0">
                <a:solidFill>
                  <a:srgbClr val="FFFFFF"/>
                </a:solidFill>
                <a:highlight>
                  <a:srgbClr val="000000">
                    <a:alpha val="0"/>
                  </a:srgbClr>
                </a:highlight>
                <a:uLnTx/>
                <a:uFillTx/>
                <a:latin typeface="Calibri"/>
                <a:cs typeface="Arial"/>
              </a:rPr>
              <a:t>İngiltere'deki hafif raylı ulaşım planı, özel araçlardan %12,5 ila %20 oranında yolcu çekti</a:t>
            </a:r>
            <a:endParaRPr kumimoji="0" lang="lt-LT" sz="1700" b="0" i="0" u="none" strike="noStrike" kern="1200" cap="none" spc="0" normalizeH="0" baseline="0" noProof="0">
              <a:ln>
                <a:noFill/>
              </a:ln>
              <a:solidFill>
                <a:prstClr val="white"/>
              </a:solidFill>
              <a:effectLst/>
              <a:uLnTx/>
              <a:uFillTx/>
              <a:latin typeface="Calibri"/>
              <a:cs typeface="Arial"/>
            </a:endParaRPr>
          </a:p>
        </p:txBody>
      </p:sp>
      <p:sp>
        <p:nvSpPr>
          <p:cNvPr id="8" name="Arrow: Down 7">
            <a:extLst>
              <a:ext uri="{FF2B5EF4-FFF2-40B4-BE49-F238E27FC236}">
                <a16:creationId xmlns:a16="http://schemas.microsoft.com/office/drawing/2014/main" id="{3FCFC9FA-94D7-68D3-7320-C0E81A42AA69}"/>
              </a:ext>
            </a:extLst>
          </p:cNvPr>
          <p:cNvSpPr/>
          <p:nvPr/>
        </p:nvSpPr>
        <p:spPr>
          <a:xfrm>
            <a:off x="2871428" y="4450412"/>
            <a:ext cx="1436058" cy="778834"/>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9" name="Rounded Rectangle 2">
            <a:extLst>
              <a:ext uri="{FF2B5EF4-FFF2-40B4-BE49-F238E27FC236}">
                <a16:creationId xmlns:a16="http://schemas.microsoft.com/office/drawing/2014/main" id="{3CCBC0CF-B2B1-B4C7-3E5B-41A68FA0BAED}"/>
              </a:ext>
            </a:extLst>
          </p:cNvPr>
          <p:cNvSpPr/>
          <p:nvPr/>
        </p:nvSpPr>
        <p:spPr>
          <a:xfrm>
            <a:off x="757428" y="2530134"/>
            <a:ext cx="5684728" cy="2192167"/>
          </a:xfrm>
          <a:prstGeom prst="roundRect">
            <a:avLst/>
          </a:prstGeom>
        </p:spPr>
        <p:style>
          <a:lnRef idx="1">
            <a:schemeClr val="accent5"/>
          </a:lnRef>
          <a:fillRef idx="3">
            <a:schemeClr val="accent5"/>
          </a:fillRef>
          <a:effectRef idx="2">
            <a:schemeClr val="accent5"/>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ts val="1200"/>
              </a:spcAft>
              <a:buClrTx/>
              <a:buSzTx/>
              <a:buFontTx/>
              <a:buNone/>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Lübliyana'daki mevcut altyapının iyileştirilmesi: </a:t>
            </a: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Otobüslere ayrılan şeritler </a:t>
            </a: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Modlar arası ulaşım hizmetleri (Park Et ve Devam Et) </a:t>
            </a: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Okul otobüsü şeritleri</a:t>
            </a:r>
            <a:endParaRPr kumimoji="0" lang="lt-LT" sz="1600" b="0" i="0" u="none" strike="noStrike" kern="1200" cap="none" spc="0" normalizeH="0" baseline="0" noProof="0">
              <a:ln>
                <a:noFill/>
              </a:ln>
              <a:solidFill>
                <a:prstClr val="white"/>
              </a:solidFill>
              <a:effectLst/>
              <a:uLnTx/>
              <a:uFillTx/>
              <a:latin typeface="Calibri"/>
              <a:cs typeface="Arial"/>
            </a:endParaRP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Gerçek zamanlı bilgi</a:t>
            </a:r>
            <a:endParaRPr kumimoji="0" lang="lt-LT" sz="1600" b="0" i="0" u="none" strike="noStrike" kern="1200" cap="none" spc="0" normalizeH="0" baseline="0" noProof="0">
              <a:ln>
                <a:noFill/>
              </a:ln>
              <a:solidFill>
                <a:prstClr val="white"/>
              </a:solidFill>
              <a:effectLst/>
              <a:uLnTx/>
              <a:uFillTx/>
              <a:latin typeface="Calibri"/>
              <a:cs typeface="Arial"/>
            </a:endParaRP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E-bilet</a:t>
            </a:r>
            <a:endParaRPr kumimoji="0" lang="lt-LT" sz="1600" b="0" i="0" u="none" strike="noStrike" kern="1200" cap="none" spc="0" normalizeH="0" baseline="0" noProof="0">
              <a:ln>
                <a:noFill/>
              </a:ln>
              <a:solidFill>
                <a:prstClr val="white"/>
              </a:solidFill>
              <a:effectLst/>
              <a:uLnTx/>
              <a:uFillTx/>
              <a:latin typeface="Calibri"/>
              <a:cs typeface="Arial"/>
            </a:endParaRPr>
          </a:p>
          <a:p>
            <a:pPr marL="742950" marR="0" lvl="1"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İyileştirilmiş güvenlik sistemi</a:t>
            </a:r>
            <a:endParaRPr kumimoji="0" lang="lt-LT" sz="1600" b="0" i="0" u="none" strike="noStrike" kern="1200" cap="none" spc="0" normalizeH="0" baseline="0" noProof="0">
              <a:ln>
                <a:noFill/>
              </a:ln>
              <a:solidFill>
                <a:prstClr val="white"/>
              </a:solidFill>
              <a:effectLst/>
              <a:uLnTx/>
              <a:uFillTx/>
              <a:latin typeface="Calibri"/>
              <a:cs typeface="Arial"/>
            </a:endParaRPr>
          </a:p>
        </p:txBody>
      </p:sp>
      <p:sp>
        <p:nvSpPr>
          <p:cNvPr id="10" name="Rounded Rectangle 5">
            <a:extLst>
              <a:ext uri="{FF2B5EF4-FFF2-40B4-BE49-F238E27FC236}">
                <a16:creationId xmlns:a16="http://schemas.microsoft.com/office/drawing/2014/main" id="{C2AFF0EF-3A1B-2410-73D1-347F1F0EB676}"/>
              </a:ext>
            </a:extLst>
          </p:cNvPr>
          <p:cNvSpPr/>
          <p:nvPr/>
        </p:nvSpPr>
        <p:spPr>
          <a:xfrm>
            <a:off x="8255811" y="3091466"/>
            <a:ext cx="3456008" cy="1679773"/>
          </a:xfrm>
          <a:prstGeom prst="roundRect">
            <a:avLst/>
          </a:prstGeom>
        </p:spPr>
        <p:style>
          <a:lnRef idx="1">
            <a:schemeClr val="accent3"/>
          </a:lnRef>
          <a:fillRef idx="3">
            <a:schemeClr val="accent3"/>
          </a:fillRef>
          <a:effectRef idx="2">
            <a:schemeClr val="accent3"/>
          </a:effectRef>
          <a:fontRef idx="minor">
            <a:schemeClr val="lt1"/>
          </a:fontRef>
        </p:style>
        <p:txBody>
          <a:bodyPr lIns="91440" tIns="45720" rIns="91440" bIns="45720"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Fransa'nın Bordo kentinde şehir merkezine yapılan seyahatlerin %9'u ve tüm seyahatlerin %4'ü toplu taşıma araçları ile yapıldı (tramvay projesi uygulanmadan önce bu oran, %1 ila %2 arasındaydı) </a:t>
            </a:r>
            <a:endParaRPr kumimoji="0" lang="en-GB" sz="1600" b="0" i="0" u="none" strike="noStrike" kern="1200" cap="none" spc="0" normalizeH="0" baseline="0" noProof="0">
              <a:ln>
                <a:noFill/>
              </a:ln>
              <a:solidFill>
                <a:prstClr val="white"/>
              </a:solidFill>
              <a:effectLst/>
              <a:uLnTx/>
              <a:uFillTx/>
              <a:latin typeface="Calibri"/>
              <a:cs typeface="Arial"/>
            </a:endParaRPr>
          </a:p>
        </p:txBody>
      </p:sp>
      <p:sp>
        <p:nvSpPr>
          <p:cNvPr id="12" name="Rounded Rectangle 9">
            <a:extLst>
              <a:ext uri="{FF2B5EF4-FFF2-40B4-BE49-F238E27FC236}">
                <a16:creationId xmlns:a16="http://schemas.microsoft.com/office/drawing/2014/main" id="{7A28412A-7BAF-2642-CF12-7B57693AA40E}"/>
              </a:ext>
            </a:extLst>
          </p:cNvPr>
          <p:cNvSpPr/>
          <p:nvPr/>
        </p:nvSpPr>
        <p:spPr>
          <a:xfrm>
            <a:off x="7326834" y="4860320"/>
            <a:ext cx="2892136" cy="1238949"/>
          </a:xfrm>
          <a:prstGeom prst="roundRect">
            <a:avLst/>
          </a:prstGeom>
          <a:solidFill>
            <a:schemeClr val="accent6">
              <a:lumMod val="75000"/>
            </a:schemeClr>
          </a:solidFill>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7000"/>
              </a:lnSpc>
              <a:spcBef>
                <a:spcPct val="0"/>
              </a:spcBef>
              <a:spcAft>
                <a:spcPct val="0"/>
              </a:spcAft>
              <a:buClrTx/>
              <a:buSzTx/>
              <a:buFontTx/>
              <a:buNone/>
              <a:defRPr/>
            </a:pPr>
            <a:r>
              <a:rPr kumimoji="0" lang="tr" sz="1600" b="0" i="0" u="none" strike="noStrike" kern="1200" cap="none" spc="0" normalizeH="0" baseline="0" noProof="0">
                <a:solidFill>
                  <a:srgbClr val="FFFFFF"/>
                </a:solidFill>
                <a:highlight>
                  <a:srgbClr val="000000">
                    <a:alpha val="0"/>
                  </a:srgbClr>
                </a:highlight>
                <a:uLnTx/>
                <a:uFillTx/>
                <a:latin typeface="Calibri"/>
                <a:cs typeface="Arial"/>
              </a:rPr>
              <a:t>Los Angeles'taki yeni metrobüs hatları, özel araçlardan kendi bünyesine %18 oranında yolcu çekti</a:t>
            </a:r>
            <a:endParaRPr kumimoji="0" lang="lt-LT" sz="1600" b="0" i="0" u="none" strike="noStrike" kern="1200" cap="none" spc="0" normalizeH="0" baseline="0" noProof="0">
              <a:ln>
                <a:noFill/>
              </a:ln>
              <a:solidFill>
                <a:prstClr val="white"/>
              </a:solidFill>
              <a:effectLst/>
              <a:uLnTx/>
              <a:uFillTx/>
              <a:latin typeface="Calibri"/>
              <a:cs typeface="Arial"/>
            </a:endParaRPr>
          </a:p>
        </p:txBody>
      </p:sp>
    </p:spTree>
    <p:extLst>
      <p:ext uri="{BB962C8B-B14F-4D97-AF65-F5344CB8AC3E}">
        <p14:creationId xmlns:p14="http://schemas.microsoft.com/office/powerpoint/2010/main" val="370694637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E7B7D5C-8A21-34F2-327A-F4D9A6A663CA}"/>
              </a:ext>
            </a:extLst>
          </p:cNvPr>
          <p:cNvSpPr/>
          <p:nvPr/>
        </p:nvSpPr>
        <p:spPr>
          <a:xfrm>
            <a:off x="494854" y="3486073"/>
            <a:ext cx="11512318" cy="40011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BREMEN</a:t>
            </a:r>
            <a:r>
              <a:rPr kumimoji="0" lang="tr" sz="1700" b="1" i="0" u="none" strike="noStrike" kern="1200" cap="none" spc="0" normalizeH="0" baseline="0" noProof="0" dirty="0">
                <a:solidFill>
                  <a:srgbClr val="000000"/>
                </a:solidFill>
                <a:uLnTx/>
                <a:uFillTx/>
                <a:latin typeface="Calibri"/>
                <a:ea typeface="+mn-ea"/>
                <a:cs typeface="Segoe UI"/>
              </a:rPr>
              <a:t> </a:t>
            </a:r>
            <a:r>
              <a:rPr kumimoji="0" lang="tr" sz="1700" b="0" i="0" u="none" strike="noStrike" kern="1200" cap="none" spc="0" normalizeH="0" baseline="0" noProof="0" dirty="0">
                <a:solidFill>
                  <a:srgbClr val="000000"/>
                </a:solidFill>
                <a:uLnTx/>
                <a:uFillTx/>
                <a:latin typeface="Calibri"/>
                <a:ea typeface="+mn-ea"/>
                <a:cs typeface="Segoe UI"/>
              </a:rPr>
              <a:t>	</a:t>
            </a:r>
            <a:r>
              <a:rPr kumimoji="0" lang="tr" sz="1500" b="0" i="0" u="none" strike="noStrike" kern="1200" cap="none" spc="0" normalizeH="0" baseline="0" noProof="0" dirty="0">
                <a:solidFill>
                  <a:srgbClr val="000000"/>
                </a:solidFill>
                <a:uLnTx/>
                <a:uFillTx/>
                <a:latin typeface="Calibri"/>
                <a:ea typeface="+mn-ea"/>
                <a:cs typeface="Segoe UI"/>
              </a:rPr>
              <a:t>Toplu taşıma oranında %15-20 artış (otobüs ve tramvay)</a:t>
            </a:r>
            <a:endParaRPr kumimoji="0" lang="lt-LT"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p:txBody>
      </p:sp>
      <p:sp>
        <p:nvSpPr>
          <p:cNvPr id="4" name="Rectangle 3">
            <a:extLst>
              <a:ext uri="{FF2B5EF4-FFF2-40B4-BE49-F238E27FC236}">
                <a16:creationId xmlns:a16="http://schemas.microsoft.com/office/drawing/2014/main" id="{81AC1A45-B4ED-9311-ACF2-959329485253}"/>
              </a:ext>
            </a:extLst>
          </p:cNvPr>
          <p:cNvSpPr/>
          <p:nvPr/>
        </p:nvSpPr>
        <p:spPr>
          <a:xfrm>
            <a:off x="494852" y="4349371"/>
            <a:ext cx="11512320" cy="92333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VİLNİUS		</a:t>
            </a:r>
            <a:r>
              <a:rPr kumimoji="0" lang="tr" sz="1500" b="0" i="0" u="none" strike="noStrike" kern="1200" cap="none" spc="0" normalizeH="0" baseline="0" noProof="0" dirty="0">
                <a:solidFill>
                  <a:srgbClr val="000000"/>
                </a:solidFill>
                <a:uLnTx/>
                <a:uFillTx/>
                <a:latin typeface="Calibri"/>
                <a:ea typeface="+mn-ea"/>
                <a:cs typeface="Segoe UI"/>
              </a:rPr>
              <a:t>Toplu taşıma araçlarının kalitesi (yaşı)</a:t>
            </a:r>
            <a:endParaRPr kumimoji="0" lang="en-GB"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Yolculukların %30'u özel araç ile yapılması</a:t>
            </a: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Özel toplu taşıma şeritlerinin uzunluğu</a:t>
            </a:r>
          </a:p>
        </p:txBody>
      </p:sp>
      <p:sp>
        <p:nvSpPr>
          <p:cNvPr id="5" name="Rectangle 4">
            <a:extLst>
              <a:ext uri="{FF2B5EF4-FFF2-40B4-BE49-F238E27FC236}">
                <a16:creationId xmlns:a16="http://schemas.microsoft.com/office/drawing/2014/main" id="{155A6846-2D60-1F9B-F676-C7B47945D1A0}"/>
              </a:ext>
            </a:extLst>
          </p:cNvPr>
          <p:cNvSpPr/>
          <p:nvPr/>
        </p:nvSpPr>
        <p:spPr>
          <a:xfrm>
            <a:off x="494852" y="5308722"/>
            <a:ext cx="11512320" cy="92333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MALMO		</a:t>
            </a:r>
            <a:r>
              <a:rPr kumimoji="0" lang="tr" sz="1350" b="0" i="0" u="none" strike="noStrike" kern="1200" cap="none" spc="0" normalizeH="0" baseline="0" noProof="0" dirty="0">
                <a:solidFill>
                  <a:srgbClr val="000000"/>
                </a:solidFill>
                <a:uLnTx/>
                <a:uFillTx/>
                <a:latin typeface="Calibri"/>
                <a:ea typeface="+mn-ea"/>
                <a:cs typeface="Segoe UI"/>
              </a:rPr>
              <a:t>Şehir merkezine, en yakın ticari alışveriş/eğlence merkezine, toplu taşıma terminaline otobüs/tren sürelerinin oranı</a:t>
            </a:r>
            <a:endParaRPr kumimoji="0" lang="lt-LT" sz="135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350" b="0" i="0" u="none" strike="noStrike" kern="1200" cap="none" spc="0" normalizeH="0" baseline="0" noProof="0" dirty="0">
                <a:solidFill>
                  <a:srgbClr val="000000"/>
                </a:solidFill>
                <a:uLnTx/>
                <a:uFillTx/>
                <a:latin typeface="Calibri"/>
                <a:ea typeface="+mn-ea"/>
                <a:cs typeface="Segoe UI"/>
              </a:rPr>
              <a:t>		En yakın otobüs durağına uzaklık (duraklara giden nitelikli yaya yolları ile birlikte)</a:t>
            </a:r>
            <a:endParaRPr kumimoji="0" lang="lt-LT" sz="135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350" b="0" i="0" u="none" strike="noStrike" kern="1200" cap="none" spc="0" normalizeH="0" baseline="0" noProof="0" dirty="0">
                <a:solidFill>
                  <a:srgbClr val="000000"/>
                </a:solidFill>
                <a:uLnTx/>
                <a:uFillTx/>
                <a:latin typeface="Calibri"/>
                <a:ea typeface="+mn-ea"/>
                <a:cs typeface="Segoe UI"/>
              </a:rPr>
              <a:t>		En yakın merkezi toplu taşıma noktasına uzaklık</a:t>
            </a:r>
          </a:p>
        </p:txBody>
      </p:sp>
      <p:sp>
        <p:nvSpPr>
          <p:cNvPr id="6" name="Rectangle 5">
            <a:extLst>
              <a:ext uri="{FF2B5EF4-FFF2-40B4-BE49-F238E27FC236}">
                <a16:creationId xmlns:a16="http://schemas.microsoft.com/office/drawing/2014/main" id="{FCDB6979-AB6B-AD79-2A7F-B44DEAB97CF7}"/>
              </a:ext>
            </a:extLst>
          </p:cNvPr>
          <p:cNvSpPr/>
          <p:nvPr/>
        </p:nvSpPr>
        <p:spPr>
          <a:xfrm>
            <a:off x="494853" y="3913240"/>
            <a:ext cx="11512319" cy="40011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YORK 		</a:t>
            </a:r>
            <a:r>
              <a:rPr kumimoji="0" lang="tr" sz="1500" b="0" i="0" u="none" strike="noStrike" kern="1200" cap="none" spc="0" normalizeH="0" baseline="0" noProof="0" dirty="0">
                <a:solidFill>
                  <a:srgbClr val="000000"/>
                </a:solidFill>
                <a:uLnTx/>
                <a:uFillTx/>
                <a:latin typeface="Calibri"/>
                <a:ea typeface="+mn-ea"/>
                <a:cs typeface="Segoe UI"/>
              </a:rPr>
              <a:t>Toplu taşıma dakikliğine göre seyahat sayısı </a:t>
            </a:r>
            <a:r>
              <a:rPr kumimoji="0" lang="tr" sz="2000" b="1" i="0" u="none" strike="noStrike" kern="1200" cap="none" spc="0" normalizeH="0" baseline="0" noProof="0" dirty="0">
                <a:solidFill>
                  <a:srgbClr val="000000"/>
                </a:solidFill>
                <a:uLnTx/>
                <a:uFillTx/>
                <a:latin typeface="Calibri"/>
                <a:ea typeface="+mn-ea"/>
                <a:cs typeface="Segoe UI"/>
              </a:rPr>
              <a:t>	</a:t>
            </a:r>
          </a:p>
        </p:txBody>
      </p:sp>
      <p:sp>
        <p:nvSpPr>
          <p:cNvPr id="7" name="Rectangle 6">
            <a:extLst>
              <a:ext uri="{FF2B5EF4-FFF2-40B4-BE49-F238E27FC236}">
                <a16:creationId xmlns:a16="http://schemas.microsoft.com/office/drawing/2014/main" id="{F8C8BAED-696E-3A9E-3FB0-6596307D92A0}"/>
              </a:ext>
            </a:extLst>
          </p:cNvPr>
          <p:cNvSpPr/>
          <p:nvPr/>
        </p:nvSpPr>
        <p:spPr>
          <a:xfrm>
            <a:off x="494853" y="2012466"/>
            <a:ext cx="11512319" cy="144655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DRESDEN</a:t>
            </a:r>
            <a:r>
              <a:rPr kumimoji="0" lang="tr" sz="1700" b="1" i="0" u="none" strike="noStrike" kern="1200" cap="none" spc="0" normalizeH="0" baseline="0" noProof="0" dirty="0">
                <a:solidFill>
                  <a:srgbClr val="000000"/>
                </a:solidFill>
                <a:uLnTx/>
                <a:uFillTx/>
                <a:latin typeface="Calibri"/>
                <a:ea typeface="+mn-ea"/>
                <a:cs typeface="Segoe UI"/>
              </a:rPr>
              <a:t>	</a:t>
            </a:r>
            <a:r>
              <a:rPr kumimoji="0" lang="tr" sz="1500" b="0" i="0" u="none" strike="noStrike" kern="1200" cap="none" spc="0" normalizeH="0" baseline="0" noProof="0" dirty="0">
                <a:solidFill>
                  <a:srgbClr val="000000"/>
                </a:solidFill>
                <a:uLnTx/>
                <a:uFillTx/>
                <a:latin typeface="Calibri"/>
                <a:ea typeface="+mn-ea"/>
                <a:cs typeface="Segoe UI"/>
              </a:rPr>
              <a:t>Toplu taşıma sistemindeki yolcu trafiği</a:t>
            </a: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Elbe Köprüsü boyunca yaşanan yoğunluk (toplu taşıma, arabalar, bisikletler, yayalar)</a:t>
            </a:r>
            <a:endParaRPr kumimoji="0" lang="lt-LT"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Şehre giriş noktalarındaki araç yoğunluğu	</a:t>
            </a:r>
            <a:endParaRPr kumimoji="0" lang="en-US"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Toplu taşımada kullanılmak üzere ayrılan belediye bütçesi</a:t>
            </a:r>
            <a:endParaRPr kumimoji="0" lang="en-US"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tr" sz="1500" b="0" i="0" u="none" strike="noStrike" kern="1200" cap="none" spc="0" normalizeH="0" baseline="0" noProof="0" dirty="0">
                <a:solidFill>
                  <a:srgbClr val="000000"/>
                </a:solidFill>
                <a:uLnTx/>
                <a:uFillTx/>
                <a:latin typeface="Calibri"/>
                <a:ea typeface="+mn-ea"/>
                <a:cs typeface="Segoe UI"/>
              </a:rPr>
              <a:t>		Toplu taşıma ağının uzunluğu</a:t>
            </a:r>
            <a:endParaRPr kumimoji="0" lang="lt-LT" sz="150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p:txBody>
      </p:sp>
      <p:sp>
        <p:nvSpPr>
          <p:cNvPr id="8" name="Rectangle 7">
            <a:extLst>
              <a:ext uri="{FF2B5EF4-FFF2-40B4-BE49-F238E27FC236}">
                <a16:creationId xmlns:a16="http://schemas.microsoft.com/office/drawing/2014/main" id="{2D86F27B-00AE-E3C2-533B-8EAC35A4927E}"/>
              </a:ext>
            </a:extLst>
          </p:cNvPr>
          <p:cNvSpPr/>
          <p:nvPr/>
        </p:nvSpPr>
        <p:spPr>
          <a:xfrm>
            <a:off x="494852" y="1585299"/>
            <a:ext cx="11512320" cy="400110"/>
          </a:xfrm>
          <a:prstGeom prst="rect">
            <a:avLst/>
          </a:prstGeom>
          <a:gradFill flip="none" rotWithShape="1">
            <a:gsLst>
              <a:gs pos="0">
                <a:schemeClr val="accent1">
                  <a:lumMod val="5000"/>
                  <a:lumOff val="95000"/>
                </a:schemeClr>
              </a:gs>
              <a:gs pos="100000">
                <a:srgbClr val="D0D95D"/>
              </a:gs>
              <a:gs pos="67000">
                <a:schemeClr val="bg1"/>
              </a:gs>
            </a:gsLst>
            <a:path path="circle">
              <a:fillToRect l="100000" t="100000"/>
            </a:path>
            <a:tileRect r="-100000" b="-100000"/>
          </a:gradFill>
        </p:spPr>
        <p:txBody>
          <a:bodyPr wrap="square">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LÜBLİYANA</a:t>
            </a:r>
            <a:r>
              <a:rPr kumimoji="0" lang="tr" sz="1700" b="0" i="0" u="none" strike="noStrike" kern="1200" cap="none" spc="0" normalizeH="0" baseline="0" noProof="0" dirty="0">
                <a:solidFill>
                  <a:srgbClr val="000000"/>
                </a:solidFill>
                <a:uLnTx/>
                <a:uFillTx/>
                <a:latin typeface="Calibri"/>
                <a:ea typeface="+mn-ea"/>
                <a:cs typeface="Segoe UI"/>
              </a:rPr>
              <a:t>	</a:t>
            </a:r>
            <a:r>
              <a:rPr kumimoji="0" lang="tr" sz="1350" b="0" i="0" u="none" strike="noStrike" kern="1200" cap="none" spc="0" normalizeH="0" baseline="0" noProof="0" dirty="0">
                <a:solidFill>
                  <a:srgbClr val="000000"/>
                </a:solidFill>
                <a:uLnTx/>
                <a:uFillTx/>
                <a:latin typeface="Calibri"/>
                <a:ea typeface="+mn-ea"/>
                <a:cs typeface="Segoe UI"/>
              </a:rPr>
              <a:t>Toplu taşımaya 300 metre mesafede yaşayan ve her saat başı bir saat veya daha fazla aralıklarla toplu taşıma hizmeti alan nüfus oranı</a:t>
            </a:r>
            <a:endParaRPr kumimoji="0" lang="lt-LT" sz="1350" b="0"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p:txBody>
      </p:sp>
      <p:sp>
        <p:nvSpPr>
          <p:cNvPr id="9" name="Title 2">
            <a:extLst>
              <a:ext uri="{FF2B5EF4-FFF2-40B4-BE49-F238E27FC236}">
                <a16:creationId xmlns:a16="http://schemas.microsoft.com/office/drawing/2014/main" id="{D610C6E6-C51A-1094-1D9C-632B7996FE33}"/>
              </a:ext>
            </a:extLst>
          </p:cNvPr>
          <p:cNvSpPr txBox="1"/>
          <p:nvPr/>
        </p:nvSpPr>
        <p:spPr>
          <a:xfrm>
            <a:off x="494852" y="517047"/>
            <a:ext cx="5478823" cy="16279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defRPr/>
            </a:pPr>
            <a:r>
              <a:rPr lang="tr" sz="2500" b="1" i="0" u="none" strike="noStrike" dirty="0">
                <a:latin typeface="Calibri"/>
                <a:cs typeface="Poppins"/>
              </a:rPr>
              <a:t>Toplu Taşıma </a:t>
            </a:r>
            <a:r>
              <a:rPr lang="tr" sz="2500" b="1" dirty="0">
                <a:latin typeface="Calibri"/>
                <a:cs typeface="Poppins"/>
              </a:rPr>
              <a:t>K</a:t>
            </a:r>
            <a:r>
              <a:rPr lang="tr" sz="2500" b="1" i="0" u="none" strike="noStrike" dirty="0">
                <a:latin typeface="Calibri"/>
                <a:cs typeface="Poppins"/>
              </a:rPr>
              <a:t>ullanımındaki</a:t>
            </a:r>
          </a:p>
        </p:txBody>
      </p:sp>
      <p:sp>
        <p:nvSpPr>
          <p:cNvPr id="2" name="Metin kutusu 1">
            <a:extLst>
              <a:ext uri="{FF2B5EF4-FFF2-40B4-BE49-F238E27FC236}">
                <a16:creationId xmlns:a16="http://schemas.microsoft.com/office/drawing/2014/main" id="{986A842F-AD58-D8D6-C02B-0EA74CD0D88A}"/>
              </a:ext>
            </a:extLst>
          </p:cNvPr>
          <p:cNvSpPr txBox="1"/>
          <p:nvPr/>
        </p:nvSpPr>
        <p:spPr>
          <a:xfrm>
            <a:off x="7210779" y="1065291"/>
            <a:ext cx="4981221" cy="477054"/>
          </a:xfrm>
          <a:prstGeom prst="rect">
            <a:avLst/>
          </a:prstGeom>
          <a:noFill/>
        </p:spPr>
        <p:txBody>
          <a:bodyPr wrap="square" rtlCol="0">
            <a:spAutoFit/>
          </a:bodyPr>
          <a:lstStyle/>
          <a:p>
            <a:r>
              <a:rPr lang="tr" sz="2500" b="1" dirty="0">
                <a:latin typeface="Calibri"/>
                <a:cs typeface="Poppins"/>
              </a:rPr>
              <a:t>D</a:t>
            </a:r>
            <a:r>
              <a:rPr lang="tr" sz="2500" b="1" i="0" u="none" strike="noStrike" dirty="0">
                <a:latin typeface="Calibri"/>
                <a:cs typeface="Poppins"/>
              </a:rPr>
              <a:t>eğişiklikleri </a:t>
            </a:r>
            <a:r>
              <a:rPr lang="tr" sz="2500" b="1" dirty="0">
                <a:latin typeface="Calibri"/>
                <a:cs typeface="Poppins"/>
              </a:rPr>
              <a:t>Ö</a:t>
            </a:r>
            <a:r>
              <a:rPr lang="tr" sz="2500" b="1" i="0" u="none" strike="noStrike" dirty="0">
                <a:latin typeface="Calibri"/>
                <a:cs typeface="Poppins"/>
              </a:rPr>
              <a:t>lçen </a:t>
            </a:r>
            <a:r>
              <a:rPr lang="tr" sz="2500" b="1" dirty="0">
                <a:latin typeface="Calibri"/>
                <a:cs typeface="Poppins"/>
              </a:rPr>
              <a:t>G</a:t>
            </a:r>
            <a:r>
              <a:rPr lang="tr" sz="2500" b="1" i="0" u="none" strike="noStrike" dirty="0">
                <a:latin typeface="Calibri"/>
                <a:cs typeface="Poppins"/>
              </a:rPr>
              <a:t>östergeler</a:t>
            </a:r>
            <a:endParaRPr lang="en-GB" sz="2500" dirty="0"/>
          </a:p>
        </p:txBody>
      </p:sp>
    </p:spTree>
    <p:extLst>
      <p:ext uri="{BB962C8B-B14F-4D97-AF65-F5344CB8AC3E}">
        <p14:creationId xmlns:p14="http://schemas.microsoft.com/office/powerpoint/2010/main" val="243869987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7B13E412-31DE-2C51-1B13-43716DB2586D}"/>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a:latin typeface="Calibri"/>
                <a:cs typeface="Poppins"/>
              </a:rPr>
              <a:t>Organizasyon tedbirleri</a:t>
            </a:r>
            <a:endParaRPr lang="en-US" sz="3200" b="1"/>
          </a:p>
        </p:txBody>
      </p:sp>
      <p:sp>
        <p:nvSpPr>
          <p:cNvPr id="36" name="TextBox 35">
            <a:extLst>
              <a:ext uri="{FF2B5EF4-FFF2-40B4-BE49-F238E27FC236}">
                <a16:creationId xmlns:a16="http://schemas.microsoft.com/office/drawing/2014/main" id="{F8434C13-821D-93E2-72CE-8873AF737B8C}"/>
              </a:ext>
            </a:extLst>
          </p:cNvPr>
          <p:cNvSpPr txBox="1"/>
          <p:nvPr/>
        </p:nvSpPr>
        <p:spPr>
          <a:xfrm>
            <a:off x="706431" y="2612472"/>
            <a:ext cx="5196633" cy="3970318"/>
          </a:xfrm>
          <a:prstGeom prst="rect">
            <a:avLst/>
          </a:prstGeom>
          <a:noFill/>
        </p:spPr>
        <p:txBody>
          <a:bodyPr wrap="square" rtlCol="0">
            <a:noAutofit/>
          </a:bodyPr>
          <a:lstStyle/>
          <a:p>
            <a:pPr marL="285750" indent="-285750" rtl="0">
              <a:spcBef>
                <a:spcPts val="1200"/>
              </a:spcBef>
              <a:buFont typeface="Wingdings" pitchFamily="2" charset="2"/>
              <a:buChar char="Ø"/>
            </a:pPr>
            <a:r>
              <a:rPr lang="tr" sz="1800" b="0" i="0" u="none" strike="noStrike">
                <a:latin typeface="Calibri"/>
              </a:rPr>
              <a:t>Toplu taşıma güzergâhlarının yeniden düzenlenmesi</a:t>
            </a:r>
          </a:p>
          <a:p>
            <a:pPr marL="285750" indent="-285750" rtl="0">
              <a:spcBef>
                <a:spcPts val="1200"/>
              </a:spcBef>
              <a:buFont typeface="Wingdings" pitchFamily="2" charset="2"/>
              <a:buChar char="Ø"/>
            </a:pPr>
            <a:r>
              <a:rPr lang="tr" sz="1800" b="0" i="0" u="none" strike="noStrike">
                <a:latin typeface="Calibri"/>
              </a:rPr>
              <a:t>Toplu taşıma zaman çizelgelerinin koordinasyonu</a:t>
            </a:r>
          </a:p>
          <a:p>
            <a:pPr marL="285750" indent="-285750" rtl="0">
              <a:spcBef>
                <a:spcPts val="1200"/>
              </a:spcBef>
              <a:buFont typeface="Wingdings" pitchFamily="2" charset="2"/>
              <a:buChar char="Ø"/>
            </a:pPr>
            <a:r>
              <a:rPr lang="tr" sz="1800" b="0" i="0" u="none" strike="noStrike">
                <a:latin typeface="Calibri"/>
              </a:rPr>
              <a:t>Toplu taşıma sıklığının arttırılması</a:t>
            </a:r>
          </a:p>
          <a:p>
            <a:pPr marL="285750" indent="-285750" rtl="0">
              <a:spcBef>
                <a:spcPts val="1200"/>
              </a:spcBef>
              <a:buFont typeface="Wingdings" pitchFamily="2" charset="2"/>
              <a:buChar char="Ø"/>
            </a:pPr>
            <a:r>
              <a:rPr lang="tr" sz="1800" b="0" i="0" u="none" strike="noStrike">
                <a:latin typeface="Calibri"/>
              </a:rPr>
              <a:t>Talep üzerine toplu taşıma hizmetlerinin sağlanması</a:t>
            </a:r>
          </a:p>
          <a:p>
            <a:pPr marL="285750" indent="-285750" rtl="0">
              <a:spcBef>
                <a:spcPts val="1200"/>
              </a:spcBef>
              <a:buFont typeface="Wingdings" pitchFamily="2" charset="2"/>
              <a:buChar char="Ø"/>
            </a:pPr>
            <a:r>
              <a:rPr lang="tr" sz="1800" b="0" i="0" u="none" strike="noStrike">
                <a:latin typeface="Calibri"/>
              </a:rPr>
              <a:t>Bütünleşik e-biletleme</a:t>
            </a:r>
          </a:p>
          <a:p>
            <a:pPr marL="285750" indent="-285750" rtl="0">
              <a:spcBef>
                <a:spcPts val="1200"/>
              </a:spcBef>
              <a:buFont typeface="Wingdings" pitchFamily="2" charset="2"/>
              <a:buChar char="Ø"/>
            </a:pPr>
            <a:r>
              <a:rPr lang="tr" sz="1800" b="0" i="0" u="none" strike="noStrike">
                <a:latin typeface="Calibri"/>
              </a:rPr>
              <a:t>İhtiyaç sahibi gruplara özel bilet yardımları (yaşlılar, çocuklar, öğrenciler, engelli veya hareket kabiliyeti kısıtlı kişiler, işsizler vb.)</a:t>
            </a:r>
          </a:p>
          <a:p>
            <a:pPr marL="285750" indent="-285750">
              <a:spcBef>
                <a:spcPts val="1200"/>
              </a:spcBef>
              <a:buFont typeface="Wingdings" pitchFamily="2" charset="2"/>
              <a:buChar char="Ø"/>
            </a:pPr>
            <a:endParaRPr lang="en-GB" sz="1800"/>
          </a:p>
          <a:p>
            <a:pPr marL="285750" indent="-285750">
              <a:spcBef>
                <a:spcPts val="1200"/>
              </a:spcBef>
              <a:buFont typeface="Wingdings" pitchFamily="2" charset="2"/>
              <a:buChar char="Ø"/>
            </a:pPr>
            <a:endParaRPr lang="en-GB" sz="2000"/>
          </a:p>
        </p:txBody>
      </p:sp>
      <p:sp>
        <p:nvSpPr>
          <p:cNvPr id="3" name="Rectangle: Rounded Corners 2">
            <a:extLst>
              <a:ext uri="{FF2B5EF4-FFF2-40B4-BE49-F238E27FC236}">
                <a16:creationId xmlns:a16="http://schemas.microsoft.com/office/drawing/2014/main" id="{D530F8A7-7662-99EA-95B4-97BEEA01C42B}"/>
              </a:ext>
            </a:extLst>
          </p:cNvPr>
          <p:cNvSpPr/>
          <p:nvPr/>
        </p:nvSpPr>
        <p:spPr>
          <a:xfrm>
            <a:off x="706431" y="2056073"/>
            <a:ext cx="4955460" cy="4517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uLnTx/>
                <a:uFillTx/>
                <a:latin typeface="Calibri"/>
                <a:ea typeface="+mn-ea"/>
                <a:cs typeface="+mn-cs"/>
              </a:rPr>
              <a:t>Doğrudan toplu taşımaya bağlı tedbirler</a:t>
            </a:r>
          </a:p>
        </p:txBody>
      </p:sp>
      <p:sp>
        <p:nvSpPr>
          <p:cNvPr id="4" name="Rectangle: Rounded Corners 3">
            <a:extLst>
              <a:ext uri="{FF2B5EF4-FFF2-40B4-BE49-F238E27FC236}">
                <a16:creationId xmlns:a16="http://schemas.microsoft.com/office/drawing/2014/main" id="{8AB46BE9-2A73-7650-EFEA-AF081E927BEB}"/>
              </a:ext>
            </a:extLst>
          </p:cNvPr>
          <p:cNvSpPr/>
          <p:nvPr/>
        </p:nvSpPr>
        <p:spPr>
          <a:xfrm>
            <a:off x="6530111" y="2056073"/>
            <a:ext cx="4955458" cy="55639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dirty="0">
                <a:solidFill>
                  <a:srgbClr val="FFFFFF"/>
                </a:solidFill>
                <a:uLnTx/>
                <a:uFillTx/>
                <a:latin typeface="Calibri"/>
                <a:ea typeface="+mn-ea"/>
                <a:cs typeface="+mn-cs"/>
              </a:rPr>
              <a:t>Toplu taşıma kullanımını etkileyen diğer politikalar</a:t>
            </a:r>
            <a:endParaRPr kumimoji="0" lang="en-GB" b="0" u="none" strike="noStrike" kern="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C7978D90-64B3-8D6C-39B7-6222C9237471}"/>
              </a:ext>
            </a:extLst>
          </p:cNvPr>
          <p:cNvSpPr txBox="1"/>
          <p:nvPr/>
        </p:nvSpPr>
        <p:spPr>
          <a:xfrm>
            <a:off x="6557668" y="2612471"/>
            <a:ext cx="5196633" cy="2954655"/>
          </a:xfrm>
          <a:prstGeom prst="rect">
            <a:avLst/>
          </a:prstGeom>
          <a:noFill/>
        </p:spPr>
        <p:txBody>
          <a:bodyPr wrap="square" rtlCol="0">
            <a:noAutofit/>
          </a:bodyPr>
          <a:lstStyle/>
          <a:p>
            <a:pPr marL="285750" indent="-285750" rtl="0">
              <a:spcBef>
                <a:spcPts val="1200"/>
              </a:spcBef>
              <a:buFont typeface="Wingdings" pitchFamily="2" charset="2"/>
              <a:buChar char="Ø"/>
            </a:pPr>
            <a:r>
              <a:rPr lang="tr" sz="1800" b="0" i="0" u="none" strike="noStrike" dirty="0">
                <a:latin typeface="Calibri"/>
              </a:rPr>
              <a:t>Toplu taşımayı desteklemek için arazi kullanımı</a:t>
            </a:r>
          </a:p>
          <a:p>
            <a:pPr marL="285750" indent="-285750" rtl="0">
              <a:spcBef>
                <a:spcPts val="1200"/>
              </a:spcBef>
              <a:buFont typeface="Wingdings" pitchFamily="2" charset="2"/>
              <a:buChar char="Ø"/>
            </a:pPr>
            <a:r>
              <a:rPr lang="tr" sz="1800" b="0" i="0" u="none" strike="noStrike" dirty="0">
                <a:latin typeface="Calibri"/>
              </a:rPr>
              <a:t>Otopark/parklanma standartları</a:t>
            </a:r>
          </a:p>
          <a:p>
            <a:pPr marL="285750" indent="-285750" rtl="0">
              <a:spcBef>
                <a:spcPts val="1200"/>
              </a:spcBef>
              <a:buFont typeface="Wingdings" pitchFamily="2" charset="2"/>
              <a:buChar char="Ø"/>
            </a:pPr>
            <a:r>
              <a:rPr lang="tr" sz="1800" b="0" i="0" u="none" strike="noStrike" dirty="0">
                <a:latin typeface="Calibri"/>
              </a:rPr>
              <a:t>Otopark/parklanma kısıtlamaları</a:t>
            </a:r>
            <a:endParaRPr lang="en-GB" sz="1800" dirty="0"/>
          </a:p>
          <a:p>
            <a:pPr marL="285750" indent="-285750" rtl="0">
              <a:spcBef>
                <a:spcPts val="1200"/>
              </a:spcBef>
              <a:buFont typeface="Wingdings" pitchFamily="2" charset="2"/>
              <a:buChar char="Ø"/>
            </a:pPr>
            <a:r>
              <a:rPr lang="tr" sz="1800" b="0" i="0" u="none" strike="noStrike" dirty="0">
                <a:latin typeface="Calibri"/>
              </a:rPr>
              <a:t>Düşük emisyon bölgeleri</a:t>
            </a:r>
          </a:p>
          <a:p>
            <a:pPr marL="285750" indent="-285750" rtl="0">
              <a:spcBef>
                <a:spcPts val="1200"/>
              </a:spcBef>
              <a:buFont typeface="Wingdings" pitchFamily="2" charset="2"/>
              <a:buChar char="Ø"/>
            </a:pPr>
            <a:r>
              <a:rPr lang="tr" sz="1800" b="0" i="0" u="none" strike="noStrike" dirty="0">
                <a:latin typeface="Calibri"/>
              </a:rPr>
              <a:t>Ücretler - tıkanıklık, otopark/parklanma</a:t>
            </a:r>
          </a:p>
          <a:p>
            <a:pPr marL="285750" indent="-285750" rtl="0">
              <a:spcBef>
                <a:spcPts val="1200"/>
              </a:spcBef>
              <a:buFont typeface="Wingdings" pitchFamily="2" charset="2"/>
              <a:buChar char="Ø"/>
            </a:pPr>
            <a:r>
              <a:rPr lang="tr" sz="1800" b="0" i="0" u="none" strike="noStrike" dirty="0">
                <a:latin typeface="Calibri"/>
              </a:rPr>
              <a:t>Özel araçlar için erişim kısıtlamaları</a:t>
            </a:r>
          </a:p>
          <a:p>
            <a:pPr marL="285750" indent="-285750">
              <a:spcBef>
                <a:spcPts val="1200"/>
              </a:spcBef>
              <a:buFont typeface="Wingdings" pitchFamily="2" charset="2"/>
              <a:buChar char="Ø"/>
            </a:pPr>
            <a:endParaRPr lang="en-GB" sz="1800" dirty="0"/>
          </a:p>
        </p:txBody>
      </p:sp>
    </p:spTree>
    <p:extLst>
      <p:ext uri="{BB962C8B-B14F-4D97-AF65-F5344CB8AC3E}">
        <p14:creationId xmlns:p14="http://schemas.microsoft.com/office/powerpoint/2010/main" val="351808922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521000C-FA11-FDDC-444C-774EBBA40175}"/>
              </a:ext>
            </a:extLst>
          </p:cNvPr>
          <p:cNvGrpSpPr>
            <a:grpSpLocks noChangeAspect="1"/>
          </p:cNvGrpSpPr>
          <p:nvPr/>
        </p:nvGrpSpPr>
        <p:grpSpPr>
          <a:xfrm>
            <a:off x="4589633" y="1592305"/>
            <a:ext cx="6600881" cy="3845116"/>
            <a:chOff x="4860034" y="1153884"/>
            <a:chExt cx="7342063" cy="4205733"/>
          </a:xfrm>
        </p:grpSpPr>
        <p:grpSp>
          <p:nvGrpSpPr>
            <p:cNvPr id="4" name="Group 3">
              <a:extLst>
                <a:ext uri="{FF2B5EF4-FFF2-40B4-BE49-F238E27FC236}">
                  <a16:creationId xmlns:a16="http://schemas.microsoft.com/office/drawing/2014/main" id="{D58EF100-C16B-08CA-1B1F-4132C5006130}"/>
                </a:ext>
              </a:extLst>
            </p:cNvPr>
            <p:cNvGrpSpPr/>
            <p:nvPr/>
          </p:nvGrpSpPr>
          <p:grpSpPr>
            <a:xfrm>
              <a:off x="6603532" y="1153884"/>
              <a:ext cx="5598565" cy="4205733"/>
              <a:chOff x="6603532" y="1153884"/>
              <a:chExt cx="5598565" cy="4205733"/>
            </a:xfrm>
          </p:grpSpPr>
          <p:pic>
            <p:nvPicPr>
              <p:cNvPr id="7" name="image25.png">
                <a:extLst>
                  <a:ext uri="{FF2B5EF4-FFF2-40B4-BE49-F238E27FC236}">
                    <a16:creationId xmlns:a16="http://schemas.microsoft.com/office/drawing/2014/main" id="{D8020F57-4A96-A6A4-3701-761B6057BEF3}"/>
                  </a:ext>
                </a:extLst>
              </p:cNvPr>
              <p:cNvPicPr>
                <a:picLocks noChangeAspect="1"/>
              </p:cNvPicPr>
              <p:nvPr/>
            </p:nvPicPr>
            <p:blipFill>
              <a:blip r:embed="rId4"/>
              <a:srcRect l="22776" b="28774"/>
              <a:stretch>
                <a:fillRect/>
              </a:stretch>
            </p:blipFill>
            <p:spPr>
              <a:xfrm>
                <a:off x="6613630" y="1153884"/>
                <a:ext cx="5588467" cy="4205733"/>
              </a:xfrm>
              <a:prstGeom prst="rect">
                <a:avLst/>
              </a:prstGeom>
            </p:spPr>
          </p:pic>
          <p:sp>
            <p:nvSpPr>
              <p:cNvPr id="8" name="Rectangle 7">
                <a:extLst>
                  <a:ext uri="{FF2B5EF4-FFF2-40B4-BE49-F238E27FC236}">
                    <a16:creationId xmlns:a16="http://schemas.microsoft.com/office/drawing/2014/main" id="{07EF028A-2174-251C-422B-3D8D14AA0318}"/>
                  </a:ext>
                </a:extLst>
              </p:cNvPr>
              <p:cNvSpPr/>
              <p:nvPr/>
            </p:nvSpPr>
            <p:spPr>
              <a:xfrm>
                <a:off x="6603532" y="4028749"/>
                <a:ext cx="1091382" cy="12894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9EF40735-5223-6EFC-E5EF-6A25583F01EB}"/>
                  </a:ext>
                </a:extLst>
              </p:cNvPr>
              <p:cNvSpPr/>
              <p:nvPr/>
            </p:nvSpPr>
            <p:spPr>
              <a:xfrm>
                <a:off x="7046526" y="4998473"/>
                <a:ext cx="2171856" cy="361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6" name="Rectangle 5">
              <a:extLst>
                <a:ext uri="{FF2B5EF4-FFF2-40B4-BE49-F238E27FC236}">
                  <a16:creationId xmlns:a16="http://schemas.microsoft.com/office/drawing/2014/main" id="{0BC6CF89-08D1-880F-0ABC-A246F2AACE33}"/>
                </a:ext>
              </a:extLst>
            </p:cNvPr>
            <p:cNvSpPr/>
            <p:nvPr/>
          </p:nvSpPr>
          <p:spPr>
            <a:xfrm>
              <a:off x="4860034" y="5091114"/>
              <a:ext cx="1733404" cy="2685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3" name="Textplatzhalter 4">
            <a:extLst>
              <a:ext uri="{FF2B5EF4-FFF2-40B4-BE49-F238E27FC236}">
                <a16:creationId xmlns:a16="http://schemas.microsoft.com/office/drawing/2014/main" id="{236F419C-189B-1AD2-0718-70851F9844C5}"/>
              </a:ext>
            </a:extLst>
          </p:cNvPr>
          <p:cNvSpPr txBox="1"/>
          <p:nvPr/>
        </p:nvSpPr>
        <p:spPr>
          <a:xfrm>
            <a:off x="200841" y="1811653"/>
            <a:ext cx="5868324" cy="2256494"/>
          </a:xfrm>
          <a:prstGeom prst="rect">
            <a:avLst/>
          </a:prstGeom>
          <a:solidFill>
            <a:srgbClr val="235681"/>
          </a:solidFill>
        </p:spPr>
        <p:txBody>
          <a:bodyPr vert="horz" lIns="0" tIns="0" rIns="0" bIns="0" rtlCol="0" anchor="ctr">
            <a:noAutofit/>
          </a:bodyPr>
          <a:lstStyle>
            <a:lvl1pPr marL="180000" indent="-180000" algn="l" defTabSz="914400" rtl="0" eaLnBrk="1" latinLnBrk="0" hangingPunct="1">
              <a:lnSpc>
                <a:spcPts val="2200"/>
              </a:lnSpc>
              <a:spcBef>
                <a:spcPts val="1000"/>
              </a:spcBef>
              <a:buFont typeface="Arial" panose="020B0604020202020204" pitchFamily="34" charset="0"/>
              <a:buChar char="•"/>
              <a:defRPr sz="1800" kern="1200">
                <a:solidFill>
                  <a:schemeClr val="tx1"/>
                </a:solidFill>
                <a:latin typeface="+mn-lt"/>
                <a:ea typeface="+mn-ea"/>
                <a:cs typeface="+mn-cs"/>
              </a:defRPr>
            </a:lvl1pPr>
            <a:lvl2pPr marL="180000" indent="-1800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80000" indent="-1800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0" algn="l" defTabSz="914400" rtl="0" eaLnBrk="1" fontAlgn="auto" latinLnBrk="0" hangingPunct="1">
              <a:lnSpc>
                <a:spcPct val="100000"/>
              </a:lnSpc>
              <a:spcBef>
                <a:spcPts val="1000"/>
              </a:spcBef>
              <a:spcAft>
                <a:spcPts val="800"/>
              </a:spcAft>
              <a:buClrTx/>
              <a:buSzTx/>
              <a:buFont typeface="Arial" panose="020B0604020202020204" pitchFamily="34" charset="0"/>
              <a:buNone/>
              <a:defRPr/>
            </a:pPr>
            <a:r>
              <a:rPr kumimoji="0" lang="tr" sz="1800" b="1" i="0" u="none" strike="noStrike" kern="1200" cap="none" spc="0" normalizeH="0" baseline="0" noProof="0" dirty="0">
                <a:solidFill>
                  <a:srgbClr val="FFFFFF"/>
                </a:solidFill>
                <a:uLnTx/>
                <a:uFillTx/>
                <a:latin typeface="Calibri"/>
                <a:ea typeface="Calibri"/>
                <a:cs typeface="Calibri"/>
              </a:rPr>
              <a:t>Strateji, 3 kademede hareketlilik hizmetini içermektedir:</a:t>
            </a:r>
            <a:endParaRPr kumimoji="0" lang="en-US" b="1" i="0" u="none" strike="noStrike" kern="1200" cap="none" spc="0" normalizeH="0" baseline="0" noProof="0" dirty="0">
              <a:ln>
                <a:noFill/>
              </a:ln>
              <a:solidFill>
                <a:prstClr val="white"/>
              </a:solidFill>
              <a:effectLst/>
              <a:uLnTx/>
              <a:uFillTx/>
              <a:latin typeface="Calibri"/>
              <a:ea typeface="Calibri"/>
              <a:cs typeface="Calibri"/>
            </a:endParaRPr>
          </a:p>
          <a:p>
            <a:pPr marL="731520" marR="0" lvl="1" indent="-285750" algn="l" defTabSz="914400" rtl="0" eaLnBrk="1" fontAlgn="auto" latinLnBrk="0" hangingPunct="1">
              <a:lnSpc>
                <a:spcPct val="100000"/>
              </a:lnSpc>
              <a:spcBef>
                <a:spcPts val="500"/>
              </a:spcBef>
              <a:spcAft>
                <a:spcPct val="0"/>
              </a:spcAft>
              <a:buClrTx/>
              <a:buSzTx/>
              <a:buFont typeface="Arial" panose="020B0604020202020204" pitchFamily="34" charset="0"/>
              <a:buChar char="•"/>
              <a:defRPr/>
            </a:pPr>
            <a:r>
              <a:rPr kumimoji="0" lang="tr" sz="1600" b="0" i="0" u="none" strike="noStrike" kern="1200" cap="none" spc="0" normalizeH="0" baseline="0" noProof="0" dirty="0">
                <a:solidFill>
                  <a:srgbClr val="FFFFFF"/>
                </a:solidFill>
                <a:uLnTx/>
                <a:uFillTx/>
                <a:latin typeface="Calibri"/>
                <a:ea typeface="Calibri"/>
                <a:cs typeface="Calibri"/>
              </a:rPr>
              <a:t> </a:t>
            </a:r>
            <a:r>
              <a:rPr kumimoji="0" lang="tr" sz="1800" b="0" i="1" u="none" strike="noStrike" kern="1200" cap="none" spc="0" normalizeH="0" baseline="0" noProof="0" dirty="0">
                <a:solidFill>
                  <a:srgbClr val="FFFFFF"/>
                </a:solidFill>
                <a:uLnTx/>
                <a:uFillTx/>
                <a:latin typeface="Calibri"/>
                <a:ea typeface="Calibri"/>
                <a:cs typeface="Calibri"/>
              </a:rPr>
              <a:t>   yüksek verimli toplu taşıma bölgeleri</a:t>
            </a:r>
            <a:endParaRPr kumimoji="0" lang="de-DE" sz="1800" b="0" i="1" u="none" strike="noStrike" kern="1200" cap="none" spc="0" normalizeH="0" baseline="0" noProof="0" dirty="0">
              <a:ln>
                <a:noFill/>
              </a:ln>
              <a:solidFill>
                <a:prstClr val="white"/>
              </a:solidFill>
              <a:effectLst/>
              <a:uLnTx/>
              <a:uFillTx/>
              <a:latin typeface="Calibri"/>
              <a:ea typeface="Calibri"/>
              <a:cs typeface="Calibri"/>
            </a:endParaRPr>
          </a:p>
          <a:p>
            <a:pPr marL="731520" marR="0" lvl="1" indent="-285750" algn="l" defTabSz="914400" rtl="0" eaLnBrk="1" fontAlgn="auto" latinLnBrk="0" hangingPunct="1">
              <a:lnSpc>
                <a:spcPct val="100000"/>
              </a:lnSpc>
              <a:spcBef>
                <a:spcPts val="500"/>
              </a:spcBef>
              <a:spcAft>
                <a:spcPct val="0"/>
              </a:spcAft>
              <a:buClrTx/>
              <a:buSzTx/>
              <a:buFont typeface="Arial" panose="020B0604020202020204" pitchFamily="34" charset="0"/>
              <a:buChar char="•"/>
              <a:defRPr/>
            </a:pPr>
            <a:r>
              <a:rPr kumimoji="0" lang="tr" sz="1800" b="0" i="1" u="none" strike="noStrike" kern="1200" cap="none" spc="0" normalizeH="0" baseline="0" noProof="0" dirty="0">
                <a:solidFill>
                  <a:srgbClr val="FFFFFF"/>
                </a:solidFill>
                <a:uLnTx/>
                <a:uFillTx/>
                <a:latin typeface="Calibri"/>
                <a:ea typeface="Calibri"/>
                <a:cs typeface="Calibri"/>
              </a:rPr>
              <a:t>    orta verimli toplu taşıma bölgeleri</a:t>
            </a:r>
            <a:endParaRPr kumimoji="0" lang="de-DE" sz="1800" b="0" i="1" u="none" strike="noStrike" kern="1200" cap="none" spc="0" normalizeH="0" baseline="0" noProof="0" dirty="0">
              <a:ln>
                <a:noFill/>
              </a:ln>
              <a:solidFill>
                <a:prstClr val="white"/>
              </a:solidFill>
              <a:effectLst/>
              <a:uLnTx/>
              <a:uFillTx/>
              <a:latin typeface="Calibri"/>
              <a:ea typeface="Calibri"/>
              <a:cs typeface="Calibri"/>
            </a:endParaRPr>
          </a:p>
          <a:p>
            <a:pPr marL="731520" marR="0" lvl="1" indent="-285750" algn="l" defTabSz="914400" rtl="0" eaLnBrk="1" fontAlgn="auto" latinLnBrk="0" hangingPunct="1">
              <a:lnSpc>
                <a:spcPct val="100000"/>
              </a:lnSpc>
              <a:spcBef>
                <a:spcPts val="500"/>
              </a:spcBef>
              <a:spcAft>
                <a:spcPts val="300"/>
              </a:spcAft>
              <a:buClrTx/>
              <a:buSzTx/>
              <a:buFont typeface="Arial" panose="020B0604020202020204" pitchFamily="34" charset="0"/>
              <a:buChar char="•"/>
              <a:defRPr/>
            </a:pPr>
            <a:r>
              <a:rPr kumimoji="0" lang="tr" sz="1800" b="0" i="1" u="none" strike="noStrike" kern="1200" cap="none" spc="0" normalizeH="0" baseline="0" noProof="0" dirty="0">
                <a:solidFill>
                  <a:srgbClr val="FFFFFF"/>
                </a:solidFill>
                <a:uLnTx/>
                <a:uFillTx/>
                <a:latin typeface="Calibri"/>
                <a:ea typeface="Calibri"/>
                <a:cs typeface="Calibri"/>
              </a:rPr>
              <a:t>    bir hak olarak ulaşım hizmeti alan bölgeler</a:t>
            </a:r>
            <a:endParaRPr kumimoji="0" lang="de-DE" sz="1800" b="0" i="1" u="none" strike="noStrike" kern="1200" cap="none" spc="0" normalizeH="0" baseline="0" noProof="0" dirty="0">
              <a:ln>
                <a:noFill/>
              </a:ln>
              <a:solidFill>
                <a:prstClr val="white"/>
              </a:solidFill>
              <a:effectLst/>
              <a:uLnTx/>
              <a:uFillTx/>
              <a:latin typeface="Calibri"/>
              <a:ea typeface="Calibri"/>
              <a:cs typeface="Calibri"/>
            </a:endParaRPr>
          </a:p>
        </p:txBody>
      </p:sp>
      <p:sp>
        <p:nvSpPr>
          <p:cNvPr id="5" name="Title 15">
            <a:extLst>
              <a:ext uri="{FF2B5EF4-FFF2-40B4-BE49-F238E27FC236}">
                <a16:creationId xmlns:a16="http://schemas.microsoft.com/office/drawing/2014/main" id="{026534F4-784F-EBFB-4B2E-9C2741D314B9}"/>
              </a:ext>
            </a:extLst>
          </p:cNvPr>
          <p:cNvSpPr txBox="1"/>
          <p:nvPr/>
        </p:nvSpPr>
        <p:spPr>
          <a:xfrm>
            <a:off x="121960" y="16723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a:ea typeface="+mj-ea"/>
              <a:cs typeface="+mj-cs"/>
            </a:endParaRPr>
          </a:p>
        </p:txBody>
      </p:sp>
      <p:sp>
        <p:nvSpPr>
          <p:cNvPr id="14" name="Title 15">
            <a:extLst>
              <a:ext uri="{FF2B5EF4-FFF2-40B4-BE49-F238E27FC236}">
                <a16:creationId xmlns:a16="http://schemas.microsoft.com/office/drawing/2014/main" id="{3B8309BD-B3F1-821C-33C4-0467076A7806}"/>
              </a:ext>
            </a:extLst>
          </p:cNvPr>
          <p:cNvSpPr txBox="1"/>
          <p:nvPr/>
        </p:nvSpPr>
        <p:spPr>
          <a:xfrm>
            <a:off x="274360" y="1824789"/>
            <a:ext cx="7927166" cy="601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sz="3200" b="0" i="0" u="none" strike="noStrike" kern="1200" cap="none" spc="0" normalizeH="0" baseline="0" noProof="0">
              <a:ln>
                <a:noFill/>
              </a:ln>
              <a:solidFill>
                <a:prstClr val="black"/>
              </a:solidFill>
              <a:effectLst/>
              <a:uLnTx/>
              <a:uFillTx/>
              <a:latin typeface="Calibri"/>
              <a:ea typeface="+mj-ea"/>
              <a:cs typeface="+mj-cs"/>
            </a:endParaRPr>
          </a:p>
        </p:txBody>
      </p:sp>
      <p:sp>
        <p:nvSpPr>
          <p:cNvPr id="2" name="TextBox 1">
            <a:extLst>
              <a:ext uri="{FF2B5EF4-FFF2-40B4-BE49-F238E27FC236}">
                <a16:creationId xmlns:a16="http://schemas.microsoft.com/office/drawing/2014/main" id="{5C21EEEF-092A-F5B6-E351-ED9FF8CAB163}"/>
              </a:ext>
            </a:extLst>
          </p:cNvPr>
          <p:cNvSpPr txBox="1"/>
          <p:nvPr/>
        </p:nvSpPr>
        <p:spPr>
          <a:xfrm>
            <a:off x="440748" y="1103009"/>
            <a:ext cx="11629292" cy="584775"/>
          </a:xfrm>
          <a:prstGeom prst="rect">
            <a:avLst/>
          </a:prstGeom>
          <a:noFill/>
        </p:spPr>
        <p:txBody>
          <a:bodyPr wrap="square" rtlCol="0">
            <a:noAutofit/>
          </a:bodyPr>
          <a:lstStyle/>
          <a:p>
            <a:pPr marL="0" marR="0" lvl="1" indent="0" rtl="0" eaLnBrk="0" fontAlgn="base" hangingPunct="0">
              <a:lnSpc>
                <a:spcPct val="100000"/>
              </a:lnSpc>
              <a:spcBef>
                <a:spcPct val="0"/>
              </a:spcBef>
              <a:spcAft>
                <a:spcPct val="0"/>
              </a:spcAft>
              <a:buClrTx/>
              <a:buSzTx/>
              <a:buFontTx/>
              <a:buNone/>
              <a:defRPr/>
            </a:pPr>
            <a:r>
              <a:rPr lang="tr" sz="3200" b="1" i="0" u="none" strike="noStrike">
                <a:latin typeface="Calibri"/>
                <a:ea typeface="+mj-ea"/>
                <a:cs typeface="Poppins"/>
              </a:rPr>
              <a:t>Ulusal mekânsal yaklaşım</a:t>
            </a:r>
            <a:endParaRPr lang="lt-LT" sz="3200" b="1">
              <a:latin typeface="+mj-lt"/>
              <a:ea typeface="+mj-ea"/>
              <a:cs typeface="Poppins" panose="00000500000000000000" pitchFamily="2" charset="-70"/>
            </a:endParaRPr>
          </a:p>
        </p:txBody>
      </p:sp>
      <p:pic>
        <p:nvPicPr>
          <p:cNvPr id="10" name="Picture 9">
            <a:extLst>
              <a:ext uri="{FF2B5EF4-FFF2-40B4-BE49-F238E27FC236}">
                <a16:creationId xmlns:a16="http://schemas.microsoft.com/office/drawing/2014/main" id="{F31172EE-54C5-5CD0-8CC3-68539B2F14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0" y="5496543"/>
            <a:ext cx="12191998" cy="1237457"/>
          </a:xfrm>
          <a:prstGeom prst="rect">
            <a:avLst/>
          </a:prstGeom>
          <a:noFill/>
          <a:ln>
            <a:noFill/>
          </a:ln>
        </p:spPr>
      </p:pic>
      <p:sp>
        <p:nvSpPr>
          <p:cNvPr id="11" name="TextBox 10">
            <a:extLst>
              <a:ext uri="{FF2B5EF4-FFF2-40B4-BE49-F238E27FC236}">
                <a16:creationId xmlns:a16="http://schemas.microsoft.com/office/drawing/2014/main" id="{23BEE676-0A36-8F82-5454-7CA8E747D51B}"/>
              </a:ext>
            </a:extLst>
          </p:cNvPr>
          <p:cNvSpPr txBox="1"/>
          <p:nvPr/>
        </p:nvSpPr>
        <p:spPr>
          <a:xfrm>
            <a:off x="152104" y="5606027"/>
            <a:ext cx="3054825" cy="369332"/>
          </a:xfrm>
          <a:prstGeom prst="rect">
            <a:avLst/>
          </a:prstGeom>
          <a:solidFill>
            <a:srgbClr val="DFDCD6"/>
          </a:solidFill>
        </p:spPr>
        <p:txBody>
          <a:bodyPr wrap="square" rtlCol="0">
            <a:noAutofit/>
          </a:bodyPr>
          <a:lstStyle/>
          <a:p>
            <a:pPr rtl="0"/>
            <a:r>
              <a:rPr lang="tr" sz="1800" b="1" i="0" u="none" strike="noStrike">
                <a:latin typeface="Calibri"/>
              </a:rPr>
              <a:t>Bir hak olarak hareketlilik</a:t>
            </a:r>
            <a:endParaRPr lang="lt-LT" b="1"/>
          </a:p>
        </p:txBody>
      </p:sp>
      <p:sp>
        <p:nvSpPr>
          <p:cNvPr id="15" name="TextBox 14">
            <a:extLst>
              <a:ext uri="{FF2B5EF4-FFF2-40B4-BE49-F238E27FC236}">
                <a16:creationId xmlns:a16="http://schemas.microsoft.com/office/drawing/2014/main" id="{DA556BC0-9636-3E50-BA7A-A78BD2921A78}"/>
              </a:ext>
            </a:extLst>
          </p:cNvPr>
          <p:cNvSpPr txBox="1"/>
          <p:nvPr/>
        </p:nvSpPr>
        <p:spPr>
          <a:xfrm>
            <a:off x="3520670" y="5589821"/>
            <a:ext cx="3362450" cy="369332"/>
          </a:xfrm>
          <a:prstGeom prst="rect">
            <a:avLst/>
          </a:prstGeom>
          <a:solidFill>
            <a:srgbClr val="E2EDB8"/>
          </a:solidFill>
        </p:spPr>
        <p:txBody>
          <a:bodyPr wrap="square" rtlCol="0">
            <a:noAutofit/>
          </a:bodyPr>
          <a:lstStyle/>
          <a:p>
            <a:pPr rtl="0"/>
            <a:r>
              <a:rPr lang="tr" sz="1800" b="1" i="0" u="none" strike="noStrike">
                <a:latin typeface="Calibri"/>
              </a:rPr>
              <a:t>Orta verimli toplu taşımacılık</a:t>
            </a:r>
          </a:p>
        </p:txBody>
      </p:sp>
      <p:sp>
        <p:nvSpPr>
          <p:cNvPr id="16" name="TextBox 15">
            <a:extLst>
              <a:ext uri="{FF2B5EF4-FFF2-40B4-BE49-F238E27FC236}">
                <a16:creationId xmlns:a16="http://schemas.microsoft.com/office/drawing/2014/main" id="{A3A4FE4D-5A7E-89E4-3B3B-DE7155E3740A}"/>
              </a:ext>
            </a:extLst>
          </p:cNvPr>
          <p:cNvSpPr txBox="1"/>
          <p:nvPr/>
        </p:nvSpPr>
        <p:spPr>
          <a:xfrm>
            <a:off x="6997134" y="5604241"/>
            <a:ext cx="2388026" cy="369332"/>
          </a:xfrm>
          <a:prstGeom prst="rect">
            <a:avLst/>
          </a:prstGeom>
          <a:solidFill>
            <a:srgbClr val="BFE2DD"/>
          </a:solidFill>
        </p:spPr>
        <p:txBody>
          <a:bodyPr wrap="square" rtlCol="0">
            <a:noAutofit/>
          </a:bodyPr>
          <a:lstStyle/>
          <a:p>
            <a:pPr rtl="0"/>
            <a:r>
              <a:rPr lang="tr" sz="1800" b="1" i="0" u="none" strike="noStrike">
                <a:latin typeface="Calibri"/>
              </a:rPr>
              <a:t>Yüksek verimli toplu taşımacılık</a:t>
            </a:r>
          </a:p>
        </p:txBody>
      </p:sp>
      <p:sp>
        <p:nvSpPr>
          <p:cNvPr id="12" name="Dikdörtgen 11">
            <a:extLst>
              <a:ext uri="{FF2B5EF4-FFF2-40B4-BE49-F238E27FC236}">
                <a16:creationId xmlns:a16="http://schemas.microsoft.com/office/drawing/2014/main" id="{DED91D5E-FFBF-648C-9DDC-16217A0E719A}"/>
              </a:ext>
            </a:extLst>
          </p:cNvPr>
          <p:cNvSpPr/>
          <p:nvPr/>
        </p:nvSpPr>
        <p:spPr>
          <a:xfrm>
            <a:off x="220189" y="4097708"/>
            <a:ext cx="5814687" cy="1035111"/>
          </a:xfrm>
          <a:prstGeom prst="rect">
            <a:avLst/>
          </a:prstGeom>
          <a:solidFill>
            <a:schemeClr val="accent1">
              <a:lumMod val="75000"/>
            </a:schemeClr>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Metin kutusu 17">
            <a:extLst>
              <a:ext uri="{FF2B5EF4-FFF2-40B4-BE49-F238E27FC236}">
                <a16:creationId xmlns:a16="http://schemas.microsoft.com/office/drawing/2014/main" id="{5921B08B-0B81-261E-56EA-3BAFCD31ADDF}"/>
              </a:ext>
            </a:extLst>
          </p:cNvPr>
          <p:cNvSpPr txBox="1"/>
          <p:nvPr/>
        </p:nvSpPr>
        <p:spPr>
          <a:xfrm>
            <a:off x="264242" y="4162335"/>
            <a:ext cx="5197817" cy="738664"/>
          </a:xfrm>
          <a:prstGeom prst="rect">
            <a:avLst/>
          </a:prstGeom>
          <a:noFill/>
        </p:spPr>
        <p:txBody>
          <a:bodyPr wrap="square" rtlCol="0">
            <a:spAutoFit/>
          </a:bodyPr>
          <a:lstStyle/>
          <a:p>
            <a:pPr algn="just"/>
            <a:r>
              <a:rPr lang="tr-TR" sz="1400" i="1" dirty="0">
                <a:solidFill>
                  <a:schemeClr val="bg1"/>
                </a:solidFill>
              </a:rPr>
              <a:t>Konseptin ülke çapında uygulanabilmesi için ortaklıklara  ve özellikle bütünleştirilmiş toplu taşıma sistemine yönelik anlaşılır kılavuz ilkelere ihtiyaç vardır</a:t>
            </a:r>
          </a:p>
        </p:txBody>
      </p:sp>
    </p:spTree>
    <p:extLst>
      <p:ext uri="{BB962C8B-B14F-4D97-AF65-F5344CB8AC3E}">
        <p14:creationId xmlns:p14="http://schemas.microsoft.com/office/powerpoint/2010/main" val="2126523781"/>
      </p:ext>
    </p:extLst>
  </p:cSld>
  <p:clrMapOvr>
    <a:masterClrMapping/>
  </p:clrMapOvr>
  <p:transition/>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3C8C842-6C00-9B1E-2E39-5728FF1FE507}"/>
              </a:ext>
            </a:extLst>
          </p:cNvPr>
          <p:cNvSpPr txBox="1"/>
          <p:nvPr/>
        </p:nvSpPr>
        <p:spPr>
          <a:xfrm>
            <a:off x="6987883" y="2225598"/>
            <a:ext cx="5051720" cy="1991839"/>
          </a:xfrm>
          <a:prstGeom prst="rect">
            <a:avLst/>
          </a:prstGeom>
          <a:noFill/>
        </p:spPr>
        <p:txBody>
          <a:bodyPr wrap="square">
            <a:noAutofit/>
          </a:bodyPr>
          <a:lstStyle/>
          <a:p>
            <a:pPr marL="0" marR="0" lvl="0" indent="0" algn="l" defTabSz="914400" rtl="0" eaLnBrk="1" fontAlgn="auto" latinLnBrk="0" hangingPunct="1">
              <a:lnSpc>
                <a:spcPct val="100000"/>
              </a:lnSpc>
              <a:spcBef>
                <a:spcPct val="0"/>
              </a:spcBef>
              <a:spcAft>
                <a:spcPts val="600"/>
              </a:spcAft>
              <a:buClrTx/>
              <a:buSzTx/>
              <a:buFontTx/>
              <a:buNone/>
              <a:defRPr/>
            </a:pPr>
            <a:r>
              <a:rPr kumimoji="0" lang="tr" sz="1600" b="1" i="0" u="none" strike="noStrike" kern="1200" cap="none" spc="0" normalizeH="0" baseline="0" noProof="0" dirty="0">
                <a:solidFill>
                  <a:srgbClr val="000000"/>
                </a:solidFill>
                <a:uLnTx/>
                <a:uFillTx/>
                <a:latin typeface="Calibri"/>
                <a:ea typeface="+mn-ea"/>
                <a:cs typeface="+mn-cs"/>
              </a:rPr>
              <a:t>BİRBİRİNİN YERİNE KULLANILABİLİR HAREKETLİLİK SEÇENEKLERİ</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600" b="0" i="1" u="none" strike="noStrike" kern="1200" cap="none" spc="0" normalizeH="0" baseline="0" noProof="0" dirty="0">
                <a:solidFill>
                  <a:srgbClr val="000000"/>
                </a:solidFill>
                <a:uLnTx/>
                <a:uFillTx/>
                <a:latin typeface="Calibri"/>
                <a:ea typeface="+mn-ea"/>
                <a:cs typeface="+mn-cs"/>
              </a:rPr>
              <a:t>”Tek bilet" sistemi</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600" b="0" i="1" u="none" strike="noStrike" kern="1200" cap="none" spc="0" normalizeH="0" baseline="0" noProof="0" dirty="0">
                <a:solidFill>
                  <a:srgbClr val="000000"/>
                </a:solidFill>
                <a:uLnTx/>
                <a:uFillTx/>
                <a:latin typeface="Calibri"/>
                <a:ea typeface="+mn-ea"/>
                <a:cs typeface="+mn-cs"/>
              </a:rPr>
              <a:t>Yaya olarak, bisiklet ve diğer mikromobilite seçenekleriyle kolayca erişilebilen çok modlu ve modlar arası hareketlilik noktaları</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600" b="0" i="1" u="none" strike="noStrike" kern="1200" cap="none" spc="0" normalizeH="0" baseline="0" noProof="0" dirty="0">
                <a:solidFill>
                  <a:srgbClr val="000000"/>
                </a:solidFill>
                <a:uLnTx/>
                <a:uFillTx/>
                <a:latin typeface="Calibri"/>
                <a:ea typeface="+mn-ea"/>
                <a:cs typeface="+mn-cs"/>
              </a:rPr>
              <a:t>Çok modlu noktalardaki üst düzey toplu taşıma hizmeti</a:t>
            </a:r>
          </a:p>
        </p:txBody>
      </p:sp>
      <p:pic>
        <p:nvPicPr>
          <p:cNvPr id="6" name="Picture 5">
            <a:extLst>
              <a:ext uri="{FF2B5EF4-FFF2-40B4-BE49-F238E27FC236}">
                <a16:creationId xmlns:a16="http://schemas.microsoft.com/office/drawing/2014/main" id="{FABB5FFD-3DF3-6293-AABE-6B01E1BA2324}"/>
              </a:ext>
            </a:extLst>
          </p:cNvPr>
          <p:cNvPicPr>
            <a:picLocks noChangeAspect="1"/>
          </p:cNvPicPr>
          <p:nvPr/>
        </p:nvPicPr>
        <p:blipFill>
          <a:blip r:embed="rId3">
            <a:extLst>
              <a:ext uri="{28A0092B-C50C-407E-A947-70E740481C1C}">
                <a14:useLocalDpi xmlns:a14="http://schemas.microsoft.com/office/drawing/2010/main" val="0"/>
              </a:ext>
            </a:extLst>
          </a:blip>
          <a:srcRect b="2667"/>
          <a:stretch>
            <a:fillRect/>
          </a:stretch>
        </p:blipFill>
        <p:spPr>
          <a:xfrm>
            <a:off x="6096002" y="4383164"/>
            <a:ext cx="2293439" cy="1280192"/>
          </a:xfrm>
          <a:prstGeom prst="rect">
            <a:avLst/>
          </a:prstGeom>
        </p:spPr>
      </p:pic>
      <p:pic>
        <p:nvPicPr>
          <p:cNvPr id="7" name="Picture 2">
            <a:extLst>
              <a:ext uri="{FF2B5EF4-FFF2-40B4-BE49-F238E27FC236}">
                <a16:creationId xmlns:a16="http://schemas.microsoft.com/office/drawing/2014/main" id="{A4942C7B-4919-8258-F406-46B722D2FB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810"/>
          <a:stretch>
            <a:fillRect/>
          </a:stretch>
        </p:blipFill>
        <p:spPr bwMode="auto">
          <a:xfrm>
            <a:off x="10219377" y="4423491"/>
            <a:ext cx="1972623" cy="12388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732199FE-0E78-4941-4E0B-8EB69BC9C81E}"/>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361373" y="4423491"/>
            <a:ext cx="1858003" cy="12388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3941DEB-CA44-947F-FCBA-44CC56D1BCBA}"/>
              </a:ext>
            </a:extLst>
          </p:cNvPr>
          <p:cNvPicPr>
            <a:picLocks noChangeAspect="1"/>
          </p:cNvPicPr>
          <p:nvPr/>
        </p:nvPicPr>
        <p:blipFill>
          <a:blip r:embed="rId6"/>
          <a:srcRect l="-550" r="550"/>
          <a:stretch>
            <a:fillRect/>
          </a:stretch>
        </p:blipFill>
        <p:spPr>
          <a:xfrm>
            <a:off x="1366995" y="3839943"/>
            <a:ext cx="3596322" cy="2366634"/>
          </a:xfrm>
          <a:prstGeom prst="rect">
            <a:avLst/>
          </a:prstGeom>
        </p:spPr>
      </p:pic>
      <p:sp>
        <p:nvSpPr>
          <p:cNvPr id="12" name="Slide Number Placeholder 1">
            <a:extLst>
              <a:ext uri="{FF2B5EF4-FFF2-40B4-BE49-F238E27FC236}">
                <a16:creationId xmlns:a16="http://schemas.microsoft.com/office/drawing/2014/main" id="{85609BB3-ECA1-313C-1B49-23F86446A892}"/>
              </a:ext>
            </a:extLst>
          </p:cNvPr>
          <p:cNvSpPr>
            <a:spLocks noGrp="1"/>
          </p:cNvSpPr>
          <p:nvPr>
            <p:ph type="sldNum" sz="quarter" idx="12"/>
          </p:nvPr>
        </p:nvSpPr>
        <p:spPr>
          <a:xfrm>
            <a:off x="11618261" y="6965594"/>
            <a:ext cx="421342" cy="365125"/>
          </a:xfrm>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000" b="0" i="0" u="none" strike="noStrike" kern="1200" cap="none" spc="0" normalizeH="0" baseline="0" noProof="0">
                <a:solidFill>
                  <a:srgbClr val="FFFFFF"/>
                </a:solidFill>
                <a:uLnTx/>
                <a:uFillTx/>
                <a:latin typeface="Calibri"/>
                <a:ea typeface="+mn-ea"/>
                <a:cs typeface="+mn-cs"/>
              </a:rPr>
              <a:t>26</a:t>
            </a:r>
            <a:endParaRPr kumimoji="0" lang="en-US" sz="1050" b="0" i="0" u="none" strike="noStrike" kern="1200" cap="none" spc="0" normalizeH="0" baseline="0" noProof="0">
              <a:ln>
                <a:noFill/>
              </a:ln>
              <a:solidFill>
                <a:prstClr val="white"/>
              </a:solidFill>
              <a:effectLst/>
              <a:uLnTx/>
              <a:uFillTx/>
              <a:latin typeface="Calibri"/>
              <a:ea typeface="+mn-ea"/>
              <a:cs typeface="+mn-cs"/>
            </a:endParaRPr>
          </a:p>
        </p:txBody>
      </p:sp>
      <p:sp>
        <p:nvSpPr>
          <p:cNvPr id="14" name="Title 2">
            <a:extLst>
              <a:ext uri="{FF2B5EF4-FFF2-40B4-BE49-F238E27FC236}">
                <a16:creationId xmlns:a16="http://schemas.microsoft.com/office/drawing/2014/main" id="{C90D00B5-F1E5-7CBA-BE41-7E2AF2F30615}"/>
              </a:ext>
            </a:extLst>
          </p:cNvPr>
          <p:cNvSpPr txBox="1"/>
          <p:nvPr/>
        </p:nvSpPr>
        <p:spPr bwMode="auto">
          <a:xfrm>
            <a:off x="1084093" y="991917"/>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a:latin typeface="Calibri"/>
                <a:cs typeface="Poppins"/>
              </a:rPr>
              <a:t>Şehir düzeyinde yaklaşım</a:t>
            </a:r>
          </a:p>
        </p:txBody>
      </p:sp>
      <p:sp>
        <p:nvSpPr>
          <p:cNvPr id="15" name="Oval 14">
            <a:extLst>
              <a:ext uri="{FF2B5EF4-FFF2-40B4-BE49-F238E27FC236}">
                <a16:creationId xmlns:a16="http://schemas.microsoft.com/office/drawing/2014/main" id="{A1E4F74E-1022-D7A7-5E76-403EC626979D}"/>
              </a:ext>
            </a:extLst>
          </p:cNvPr>
          <p:cNvSpPr/>
          <p:nvPr/>
        </p:nvSpPr>
        <p:spPr>
          <a:xfrm>
            <a:off x="789220" y="2269979"/>
            <a:ext cx="640080" cy="640080"/>
          </a:xfrm>
          <a:prstGeom prst="ellipse">
            <a:avLst/>
          </a:prstGeom>
          <a:solidFill>
            <a:schemeClr val="accent5">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6" name="Straight Connector 15">
            <a:extLst>
              <a:ext uri="{FF2B5EF4-FFF2-40B4-BE49-F238E27FC236}">
                <a16:creationId xmlns:a16="http://schemas.microsoft.com/office/drawing/2014/main" id="{28C29669-EE6F-1FD2-8E51-F1DA08AF9C2C}"/>
              </a:ext>
            </a:extLst>
          </p:cNvPr>
          <p:cNvCxnSpPr/>
          <p:nvPr/>
        </p:nvCxnSpPr>
        <p:spPr>
          <a:xfrm>
            <a:off x="6069618" y="2269979"/>
            <a:ext cx="9561" cy="3668232"/>
          </a:xfrm>
          <a:prstGeom prst="line">
            <a:avLst/>
          </a:prstGeom>
        </p:spPr>
        <p:style>
          <a:lnRef idx="1">
            <a:schemeClr val="dk1"/>
          </a:lnRef>
          <a:fillRef idx="0">
            <a:schemeClr val="dk1"/>
          </a:fillRef>
          <a:effectRef idx="0">
            <a:schemeClr val="dk1"/>
          </a:effectRef>
          <a:fontRef idx="minor">
            <a:schemeClr val="tx1"/>
          </a:fontRef>
        </p:style>
      </p:cxnSp>
      <p:sp>
        <p:nvSpPr>
          <p:cNvPr id="17" name="Oval 16">
            <a:extLst>
              <a:ext uri="{FF2B5EF4-FFF2-40B4-BE49-F238E27FC236}">
                <a16:creationId xmlns:a16="http://schemas.microsoft.com/office/drawing/2014/main" id="{2FC1B26C-0728-B46B-47CF-9D25CE7C76C9}"/>
              </a:ext>
            </a:extLst>
          </p:cNvPr>
          <p:cNvSpPr/>
          <p:nvPr/>
        </p:nvSpPr>
        <p:spPr>
          <a:xfrm>
            <a:off x="6330930" y="2264724"/>
            <a:ext cx="640080" cy="640080"/>
          </a:xfrm>
          <a:prstGeom prst="ellipse">
            <a:avLst/>
          </a:prstGeom>
          <a:solidFill>
            <a:schemeClr val="accent5">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E85BCFC4-64A3-C32C-24AB-32FE7340F77F}"/>
              </a:ext>
            </a:extLst>
          </p:cNvPr>
          <p:cNvSpPr txBox="1"/>
          <p:nvPr/>
        </p:nvSpPr>
        <p:spPr>
          <a:xfrm>
            <a:off x="1436978" y="2239882"/>
            <a:ext cx="4206240" cy="2062103"/>
          </a:xfrm>
          <a:prstGeom prst="rect">
            <a:avLst/>
          </a:prstGeom>
          <a:noFill/>
        </p:spPr>
        <p:txBody>
          <a:bodyPr wrap="square">
            <a:noAutofit/>
          </a:bodyPr>
          <a:lstStyle/>
          <a:p>
            <a:pPr marL="0" marR="0" lvl="0" indent="0" algn="l" defTabSz="914400" rtl="0" eaLnBrk="1" fontAlgn="auto" latinLnBrk="0" hangingPunct="1">
              <a:lnSpc>
                <a:spcPct val="100000"/>
              </a:lnSpc>
              <a:spcBef>
                <a:spcPct val="0"/>
              </a:spcBef>
              <a:spcAft>
                <a:spcPts val="600"/>
              </a:spcAft>
              <a:buClrTx/>
              <a:buSzTx/>
              <a:buFontTx/>
              <a:buNone/>
              <a:defRPr/>
            </a:pPr>
            <a:r>
              <a:rPr kumimoji="0" lang="tr" sz="1800" b="1" i="0" u="none" strike="noStrike" kern="1200" cap="none" spc="0" normalizeH="0" baseline="0" noProof="0">
                <a:solidFill>
                  <a:srgbClr val="000000"/>
                </a:solidFill>
                <a:uLnTx/>
                <a:uFillTx/>
                <a:latin typeface="Calibri"/>
                <a:ea typeface="+mn-ea"/>
                <a:cs typeface="+mn-cs"/>
              </a:rPr>
              <a:t>TOPLU TAŞIMA AĞININ HİYERARŞİK YAPISI</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800" b="0" i="1" u="none" strike="noStrike" kern="1200" cap="none" spc="0" normalizeH="0" baseline="0" noProof="0">
                <a:solidFill>
                  <a:srgbClr val="000000"/>
                </a:solidFill>
                <a:uLnTx/>
                <a:uFillTx/>
                <a:latin typeface="Calibri"/>
                <a:ea typeface="+mn-ea"/>
                <a:cs typeface="+mn-cs"/>
              </a:rPr>
              <a:t>Üst düzey hizmet bölgesi</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800" b="0" i="1" u="none" strike="noStrike" kern="1200" cap="none" spc="0" normalizeH="0" baseline="0" noProof="0">
                <a:solidFill>
                  <a:srgbClr val="000000"/>
                </a:solidFill>
                <a:uLnTx/>
                <a:uFillTx/>
                <a:latin typeface="Calibri"/>
                <a:ea typeface="+mn-ea"/>
                <a:cs typeface="+mn-cs"/>
              </a:rPr>
              <a:t>Orta seviye hizmet bölgesi</a:t>
            </a:r>
          </a:p>
          <a:p>
            <a:pPr marL="342900" marR="0" lvl="0"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800" b="0" i="1" u="none" strike="noStrike" kern="1200" cap="none" spc="0" normalizeH="0" baseline="0" noProof="0">
                <a:solidFill>
                  <a:srgbClr val="C00000"/>
                </a:solidFill>
                <a:uLnTx/>
                <a:uFillTx/>
                <a:latin typeface="Calibri"/>
                <a:ea typeface="+mn-ea"/>
                <a:cs typeface="+mn-cs"/>
              </a:rPr>
              <a:t>Düşük seviyeli hizmet bölgesi (kırsal alanlarda)</a:t>
            </a: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endParaRPr kumimoji="0" lang="en-GB" sz="1800" b="0" i="1"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50412720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737377C5-4400-A849-3549-65409377EACE}"/>
              </a:ext>
            </a:extLst>
          </p:cNvPr>
          <p:cNvSpPr txBox="1"/>
          <p:nvPr/>
        </p:nvSpPr>
        <p:spPr>
          <a:xfrm>
            <a:off x="602996" y="849854"/>
            <a:ext cx="5754773" cy="14845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a:latin typeface="Calibri"/>
                <a:cs typeface="Poppins"/>
              </a:rPr>
              <a:t>Toplu taşıma (PT)</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3200" b="1" i="0" u="none" strike="noStrike" kern="1200" cap="none" spc="0" normalizeH="0" baseline="0" noProof="0">
                <a:solidFill>
                  <a:srgbClr val="595959"/>
                </a:solidFill>
                <a:uLnTx/>
                <a:uFillTx/>
                <a:latin typeface="Calibri Light" charset="0"/>
                <a:ea typeface="+mj-ea"/>
                <a:cs typeface="+mj-cs"/>
              </a:rPr>
              <a:t>Vilnius ve banliyöler</a:t>
            </a:r>
          </a:p>
          <a:p>
            <a:pPr marL="0" marR="0" lvl="0" indent="0" algn="l" defTabSz="914400" rtl="0" eaLnBrk="1" fontAlgn="auto" latinLnBrk="0" hangingPunct="1">
              <a:lnSpc>
                <a:spcPct val="90000"/>
              </a:lnSpc>
              <a:spcBef>
                <a:spcPct val="0"/>
              </a:spcBef>
              <a:spcAft>
                <a:spcPct val="0"/>
              </a:spcAft>
              <a:buClrTx/>
              <a:buSzTx/>
              <a:buFontTx/>
              <a:buNone/>
              <a:defRPr/>
            </a:pPr>
            <a:endParaRPr kumimoji="0" lang="en-US" sz="3200" b="1" i="0" u="none" strike="noStrike" kern="1200" cap="none" spc="0" normalizeH="0" baseline="0" noProof="0">
              <a:ln>
                <a:noFill/>
              </a:ln>
              <a:solidFill>
                <a:prstClr val="black"/>
              </a:solidFill>
              <a:effectLst/>
              <a:uLnTx/>
              <a:uFillTx/>
              <a:latin typeface="Calibri Light" charset="0"/>
              <a:ea typeface="+mj-ea"/>
              <a:cs typeface="+mj-cs"/>
            </a:endParaRPr>
          </a:p>
        </p:txBody>
      </p:sp>
      <p:pic>
        <p:nvPicPr>
          <p:cNvPr id="11" name="Paveikslėlis 15">
            <a:extLst>
              <a:ext uri="{FF2B5EF4-FFF2-40B4-BE49-F238E27FC236}">
                <a16:creationId xmlns:a16="http://schemas.microsoft.com/office/drawing/2014/main" id="{7305EB66-2F61-1AD6-5822-0DC9FAB9A4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1827" y="856678"/>
            <a:ext cx="5730127" cy="5753673"/>
          </a:xfrm>
          <a:prstGeom prst="rect">
            <a:avLst/>
          </a:prstGeom>
        </p:spPr>
      </p:pic>
      <p:pic>
        <p:nvPicPr>
          <p:cNvPr id="12" name="Paveikslėlis 16">
            <a:extLst>
              <a:ext uri="{FF2B5EF4-FFF2-40B4-BE49-F238E27FC236}">
                <a16:creationId xmlns:a16="http://schemas.microsoft.com/office/drawing/2014/main" id="{C57D50AB-0140-FA6B-794D-C699DCCAE604}"/>
              </a:ext>
            </a:extLst>
          </p:cNvPr>
          <p:cNvPicPr>
            <a:picLocks noChangeAspect="1"/>
          </p:cNvPicPr>
          <p:nvPr/>
        </p:nvPicPr>
        <p:blipFill>
          <a:blip r:embed="rId4">
            <a:extLst>
              <a:ext uri="{28A0092B-C50C-407E-A947-70E740481C1C}">
                <a14:useLocalDpi xmlns:a14="http://schemas.microsoft.com/office/drawing/2010/main" val="0"/>
              </a:ext>
            </a:extLst>
          </a:blip>
          <a:srcRect t="925"/>
          <a:stretch>
            <a:fillRect/>
          </a:stretch>
        </p:blipFill>
        <p:spPr>
          <a:xfrm>
            <a:off x="5787614" y="837760"/>
            <a:ext cx="6404386" cy="5844600"/>
          </a:xfrm>
          <a:prstGeom prst="rect">
            <a:avLst/>
          </a:prstGeom>
        </p:spPr>
      </p:pic>
      <p:pic>
        <p:nvPicPr>
          <p:cNvPr id="13" name="Paveikslėlis 18">
            <a:extLst>
              <a:ext uri="{FF2B5EF4-FFF2-40B4-BE49-F238E27FC236}">
                <a16:creationId xmlns:a16="http://schemas.microsoft.com/office/drawing/2014/main" id="{A5FEFEC7-05DA-3BF1-11E0-2B36C35D59D0}"/>
              </a:ext>
            </a:extLst>
          </p:cNvPr>
          <p:cNvPicPr>
            <a:picLocks noChangeAspect="1"/>
          </p:cNvPicPr>
          <p:nvPr/>
        </p:nvPicPr>
        <p:blipFill>
          <a:blip r:embed="rId5">
            <a:extLst>
              <a:ext uri="{28A0092B-C50C-407E-A947-70E740481C1C}">
                <a14:useLocalDpi xmlns:a14="http://schemas.microsoft.com/office/drawing/2010/main" val="0"/>
              </a:ext>
            </a:extLst>
          </a:blip>
          <a:srcRect t="1706"/>
          <a:stretch>
            <a:fillRect/>
          </a:stretch>
        </p:blipFill>
        <p:spPr>
          <a:xfrm>
            <a:off x="5787614" y="883816"/>
            <a:ext cx="6404386" cy="5798543"/>
          </a:xfrm>
          <a:prstGeom prst="rect">
            <a:avLst/>
          </a:prstGeom>
        </p:spPr>
      </p:pic>
      <p:pic>
        <p:nvPicPr>
          <p:cNvPr id="14" name="Paveikslėlis 19">
            <a:extLst>
              <a:ext uri="{FF2B5EF4-FFF2-40B4-BE49-F238E27FC236}">
                <a16:creationId xmlns:a16="http://schemas.microsoft.com/office/drawing/2014/main" id="{2BB10C22-915C-9980-87AA-66AB43FB296E}"/>
              </a:ext>
            </a:extLst>
          </p:cNvPr>
          <p:cNvPicPr>
            <a:picLocks noChangeAspect="1"/>
          </p:cNvPicPr>
          <p:nvPr/>
        </p:nvPicPr>
        <p:blipFill>
          <a:blip r:embed="rId6">
            <a:extLst>
              <a:ext uri="{28A0092B-C50C-407E-A947-70E740481C1C}">
                <a14:useLocalDpi xmlns:a14="http://schemas.microsoft.com/office/drawing/2010/main" val="0"/>
              </a:ext>
            </a:extLst>
          </a:blip>
          <a:srcRect t="1706"/>
          <a:stretch>
            <a:fillRect/>
          </a:stretch>
        </p:blipFill>
        <p:spPr>
          <a:xfrm>
            <a:off x="5787614" y="883816"/>
            <a:ext cx="6404386" cy="5798543"/>
          </a:xfrm>
          <a:prstGeom prst="rect">
            <a:avLst/>
          </a:prstGeom>
        </p:spPr>
      </p:pic>
      <p:pic>
        <p:nvPicPr>
          <p:cNvPr id="15" name="Paveikslėlis 20">
            <a:extLst>
              <a:ext uri="{FF2B5EF4-FFF2-40B4-BE49-F238E27FC236}">
                <a16:creationId xmlns:a16="http://schemas.microsoft.com/office/drawing/2014/main" id="{A79883D4-E051-ACC9-5EEC-E6EC964C533B}"/>
              </a:ext>
            </a:extLst>
          </p:cNvPr>
          <p:cNvPicPr>
            <a:picLocks noChangeAspect="1"/>
          </p:cNvPicPr>
          <p:nvPr/>
        </p:nvPicPr>
        <p:blipFill>
          <a:blip r:embed="rId7">
            <a:extLst>
              <a:ext uri="{28A0092B-C50C-407E-A947-70E740481C1C}">
                <a14:useLocalDpi xmlns:a14="http://schemas.microsoft.com/office/drawing/2010/main" val="0"/>
              </a:ext>
            </a:extLst>
          </a:blip>
          <a:srcRect t="1706"/>
          <a:stretch>
            <a:fillRect/>
          </a:stretch>
        </p:blipFill>
        <p:spPr>
          <a:xfrm>
            <a:off x="5787614" y="883816"/>
            <a:ext cx="6404386" cy="5798543"/>
          </a:xfrm>
          <a:prstGeom prst="rect">
            <a:avLst/>
          </a:prstGeom>
        </p:spPr>
      </p:pic>
      <p:pic>
        <p:nvPicPr>
          <p:cNvPr id="16" name="Paveikslėlis 21">
            <a:extLst>
              <a:ext uri="{FF2B5EF4-FFF2-40B4-BE49-F238E27FC236}">
                <a16:creationId xmlns:a16="http://schemas.microsoft.com/office/drawing/2014/main" id="{33B694EE-D570-8134-9A7B-1469F1240E5C}"/>
              </a:ext>
            </a:extLst>
          </p:cNvPr>
          <p:cNvPicPr>
            <a:picLocks noChangeAspect="1"/>
          </p:cNvPicPr>
          <p:nvPr/>
        </p:nvPicPr>
        <p:blipFill>
          <a:blip r:embed="rId8">
            <a:extLst>
              <a:ext uri="{28A0092B-C50C-407E-A947-70E740481C1C}">
                <a14:useLocalDpi xmlns:a14="http://schemas.microsoft.com/office/drawing/2010/main" val="0"/>
              </a:ext>
            </a:extLst>
          </a:blip>
          <a:srcRect t="1706"/>
          <a:stretch>
            <a:fillRect/>
          </a:stretch>
        </p:blipFill>
        <p:spPr>
          <a:xfrm>
            <a:off x="5787614" y="883816"/>
            <a:ext cx="6404386" cy="5798543"/>
          </a:xfrm>
          <a:prstGeom prst="rect">
            <a:avLst/>
          </a:prstGeom>
        </p:spPr>
      </p:pic>
      <p:sp>
        <p:nvSpPr>
          <p:cNvPr id="17" name="Rectangle 9">
            <a:extLst>
              <a:ext uri="{FF2B5EF4-FFF2-40B4-BE49-F238E27FC236}">
                <a16:creationId xmlns:a16="http://schemas.microsoft.com/office/drawing/2014/main" id="{67F7F935-6131-71B5-1CFE-2D477021E30D}"/>
              </a:ext>
            </a:extLst>
          </p:cNvPr>
          <p:cNvSpPr>
            <a:spLocks noChangeArrowheads="1"/>
          </p:cNvSpPr>
          <p:nvPr/>
        </p:nvSpPr>
        <p:spPr bwMode="auto">
          <a:xfrm>
            <a:off x="1380909" y="1796490"/>
            <a:ext cx="1749288" cy="3384376"/>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Troleybüsler</a:t>
            </a: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Hızlı otobüsler</a:t>
            </a: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Otobüsler</a:t>
            </a: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Banliyö otobüsleri</a:t>
            </a: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Ana değişim durakları</a:t>
            </a: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18" name="Ovalas 23">
            <a:extLst>
              <a:ext uri="{FF2B5EF4-FFF2-40B4-BE49-F238E27FC236}">
                <a16:creationId xmlns:a16="http://schemas.microsoft.com/office/drawing/2014/main" id="{DD88358D-DEC2-E7AC-CC7F-266C9D268CDB}"/>
              </a:ext>
            </a:extLst>
          </p:cNvPr>
          <p:cNvSpPr>
            <a:spLocks noChangeAspect="1"/>
          </p:cNvSpPr>
          <p:nvPr/>
        </p:nvSpPr>
        <p:spPr bwMode="auto">
          <a:xfrm>
            <a:off x="1154675" y="1988839"/>
            <a:ext cx="241325" cy="241200"/>
          </a:xfrm>
          <a:prstGeom prst="ellipse">
            <a:avLst/>
          </a:prstGeom>
          <a:solidFill>
            <a:srgbClr val="FF0918"/>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19" name="Ovalas 24">
            <a:extLst>
              <a:ext uri="{FF2B5EF4-FFF2-40B4-BE49-F238E27FC236}">
                <a16:creationId xmlns:a16="http://schemas.microsoft.com/office/drawing/2014/main" id="{AE780888-1951-2FF0-0E7F-8CC39773B987}"/>
              </a:ext>
            </a:extLst>
          </p:cNvPr>
          <p:cNvSpPr>
            <a:spLocks noChangeAspect="1"/>
          </p:cNvSpPr>
          <p:nvPr/>
        </p:nvSpPr>
        <p:spPr bwMode="auto">
          <a:xfrm>
            <a:off x="1154079" y="2660873"/>
            <a:ext cx="241325" cy="241200"/>
          </a:xfrm>
          <a:prstGeom prst="ellipse">
            <a:avLst/>
          </a:prstGeom>
          <a:solidFill>
            <a:srgbClr val="00F000"/>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20" name="Ovalas 25">
            <a:extLst>
              <a:ext uri="{FF2B5EF4-FFF2-40B4-BE49-F238E27FC236}">
                <a16:creationId xmlns:a16="http://schemas.microsoft.com/office/drawing/2014/main" id="{52F77B38-21EE-7068-AC9B-BED3DFD70ECA}"/>
              </a:ext>
            </a:extLst>
          </p:cNvPr>
          <p:cNvSpPr>
            <a:spLocks noChangeAspect="1"/>
          </p:cNvSpPr>
          <p:nvPr/>
        </p:nvSpPr>
        <p:spPr bwMode="auto">
          <a:xfrm>
            <a:off x="1169222" y="4003845"/>
            <a:ext cx="241325" cy="241200"/>
          </a:xfrm>
          <a:prstGeom prst="ellipse">
            <a:avLst/>
          </a:prstGeom>
          <a:solidFill>
            <a:srgbClr val="8BE1FF"/>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21" name="Ovalas 26">
            <a:extLst>
              <a:ext uri="{FF2B5EF4-FFF2-40B4-BE49-F238E27FC236}">
                <a16:creationId xmlns:a16="http://schemas.microsoft.com/office/drawing/2014/main" id="{15FA1722-0E55-41FC-A8E0-AFA9ACBC78F5}"/>
              </a:ext>
            </a:extLst>
          </p:cNvPr>
          <p:cNvSpPr>
            <a:spLocks noChangeAspect="1"/>
          </p:cNvSpPr>
          <p:nvPr/>
        </p:nvSpPr>
        <p:spPr bwMode="auto">
          <a:xfrm>
            <a:off x="1169222" y="3332359"/>
            <a:ext cx="241325" cy="241200"/>
          </a:xfrm>
          <a:prstGeom prst="ellipse">
            <a:avLst/>
          </a:prstGeom>
          <a:solidFill>
            <a:srgbClr val="245BC9"/>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22" name="Ovalas 27">
            <a:extLst>
              <a:ext uri="{FF2B5EF4-FFF2-40B4-BE49-F238E27FC236}">
                <a16:creationId xmlns:a16="http://schemas.microsoft.com/office/drawing/2014/main" id="{0029443D-BC6D-8921-9507-FC2F479AA05D}"/>
              </a:ext>
            </a:extLst>
          </p:cNvPr>
          <p:cNvSpPr>
            <a:spLocks noChangeAspect="1"/>
          </p:cNvSpPr>
          <p:nvPr/>
        </p:nvSpPr>
        <p:spPr bwMode="auto">
          <a:xfrm>
            <a:off x="1145409" y="4843984"/>
            <a:ext cx="241325" cy="241200"/>
          </a:xfrm>
          <a:prstGeom prst="ellipse">
            <a:avLst/>
          </a:prstGeom>
          <a:solidFill>
            <a:srgbClr val="AD1A1B"/>
          </a:solidFill>
          <a:ln w="57150">
            <a:solidFill>
              <a:srgbClr val="FFFF00"/>
            </a:solid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23" name="Ovalas 36">
            <a:extLst>
              <a:ext uri="{FF2B5EF4-FFF2-40B4-BE49-F238E27FC236}">
                <a16:creationId xmlns:a16="http://schemas.microsoft.com/office/drawing/2014/main" id="{E5216E7F-EF54-59A2-C34A-4D092DFDAA85}"/>
              </a:ext>
            </a:extLst>
          </p:cNvPr>
          <p:cNvSpPr>
            <a:spLocks noChangeAspect="1"/>
          </p:cNvSpPr>
          <p:nvPr/>
        </p:nvSpPr>
        <p:spPr bwMode="auto">
          <a:xfrm>
            <a:off x="1154079" y="5733255"/>
            <a:ext cx="241325" cy="241200"/>
          </a:xfrm>
          <a:prstGeom prst="ellipse">
            <a:avLst/>
          </a:prstGeom>
          <a:solidFill>
            <a:schemeClr val="tx1"/>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24" name="Rectangle 9">
            <a:extLst>
              <a:ext uri="{FF2B5EF4-FFF2-40B4-BE49-F238E27FC236}">
                <a16:creationId xmlns:a16="http://schemas.microsoft.com/office/drawing/2014/main" id="{72AA81E1-28A3-7C64-71F2-0672770F8603}"/>
              </a:ext>
            </a:extLst>
          </p:cNvPr>
          <p:cNvSpPr>
            <a:spLocks noChangeArrowheads="1"/>
          </p:cNvSpPr>
          <p:nvPr/>
        </p:nvSpPr>
        <p:spPr bwMode="auto">
          <a:xfrm>
            <a:off x="1380909" y="5696939"/>
            <a:ext cx="2551168" cy="336649"/>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 sz="1500" b="1" i="0" u="none" strike="noStrike" kern="1200" cap="none" spc="0" normalizeH="0" baseline="0" noProof="0">
                <a:solidFill>
                  <a:srgbClr val="000000"/>
                </a:solidFill>
                <a:uLnTx/>
                <a:uFillTx/>
                <a:latin typeface="Calibri"/>
                <a:ea typeface="+mn-ea"/>
                <a:cs typeface="Calibri"/>
              </a:rPr>
              <a:t>Sürücüler için dinlenme noktaları</a:t>
            </a:r>
            <a:endParaRPr kumimoji="0" lang="lt-LT" altLang="lt-LT" sz="15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a:p>
            <a:pPr marL="92075" marR="0" lvl="0" indent="0" algn="l" defTabSz="914400" rtl="0" eaLnBrk="0" fontAlgn="auto" latinLnBrk="0" hangingPunct="0">
              <a:lnSpc>
                <a:spcPts val="1700"/>
              </a:lnSpc>
              <a:spcBef>
                <a:spcPct val="0"/>
              </a:spcBef>
              <a:spcAft>
                <a:spcPct val="0"/>
              </a:spcAft>
              <a:buClrTx/>
              <a:buSzTx/>
              <a:buFontTx/>
              <a:buNone/>
              <a:defRPr/>
            </a:pPr>
            <a:endParaRPr kumimoji="0" lang="lt-LT" altLang="lt-LT" sz="1500" b="1"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F3749344-A378-EFA5-B577-B9303879C7D6}"/>
              </a:ext>
            </a:extLst>
          </p:cNvPr>
          <p:cNvPicPr>
            <a:picLocks noChangeAspect="1"/>
          </p:cNvPicPr>
          <p:nvPr/>
        </p:nvPicPr>
        <p:blipFill>
          <a:blip r:embed="rId9"/>
          <a:stretch>
            <a:fillRect/>
          </a:stretch>
        </p:blipFill>
        <p:spPr>
          <a:xfrm>
            <a:off x="4822570" y="175640"/>
            <a:ext cx="2573956" cy="1222629"/>
          </a:xfrm>
          <a:prstGeom prst="rect">
            <a:avLst/>
          </a:prstGeom>
        </p:spPr>
      </p:pic>
    </p:spTree>
    <p:extLst>
      <p:ext uri="{BB962C8B-B14F-4D97-AF65-F5344CB8AC3E}">
        <p14:creationId xmlns:p14="http://schemas.microsoft.com/office/powerpoint/2010/main" val="1505342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nodeType="withEffect">
                                  <p:stCondLst>
                                    <p:cond delay="100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500"/>
                                        <p:tgtEl>
                                          <p:spTgt spid="17">
                                            <p:txEl>
                                              <p:pRg st="1" end="1"/>
                                            </p:txEl>
                                          </p:spTgt>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1000"/>
                                  </p:stCondLst>
                                  <p:childTnLst>
                                    <p:set>
                                      <p:cBhvr>
                                        <p:cTn id="18" dur="1" fill="hold">
                                          <p:stCondLst>
                                            <p:cond delay="0"/>
                                          </p:stCondLst>
                                        </p:cTn>
                                        <p:tgtEl>
                                          <p:spTgt spid="24">
                                            <p:txEl>
                                              <p:pRg st="0" end="0"/>
                                            </p:txEl>
                                          </p:spTgt>
                                        </p:tgtEl>
                                        <p:attrNameLst>
                                          <p:attrName>style.visibility</p:attrName>
                                        </p:attrNameLst>
                                      </p:cBhvr>
                                      <p:to>
                                        <p:strVal val="visible"/>
                                      </p:to>
                                    </p:set>
                                    <p:animEffect transition="in" filter="fade">
                                      <p:cBhvr>
                                        <p:cTn id="19" dur="500"/>
                                        <p:tgtEl>
                                          <p:spTgt spid="24">
                                            <p:txEl>
                                              <p:pRg st="0" end="0"/>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20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par>
                                <p:cTn id="24" presetID="10" presetClass="entr" presetSubtype="0" fill="hold" grpId="0" nodeType="withEffect">
                                  <p:stCondLst>
                                    <p:cond delay="20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2000"/>
                                  </p:stCondLst>
                                  <p:childTnLst>
                                    <p:set>
                                      <p:cBhvr>
                                        <p:cTn id="28" dur="1" fill="hold">
                                          <p:stCondLst>
                                            <p:cond delay="0"/>
                                          </p:stCondLst>
                                        </p:cTn>
                                        <p:tgtEl>
                                          <p:spTgt spid="17">
                                            <p:txEl>
                                              <p:pRg st="4" end="4"/>
                                            </p:txEl>
                                          </p:spTgt>
                                        </p:tgtEl>
                                        <p:attrNameLst>
                                          <p:attrName>style.visibility</p:attrName>
                                        </p:attrNameLst>
                                      </p:cBhvr>
                                      <p:to>
                                        <p:strVal val="visible"/>
                                      </p:to>
                                    </p:set>
                                    <p:animEffect transition="in" filter="fade">
                                      <p:cBhvr>
                                        <p:cTn id="29" dur="500"/>
                                        <p:tgtEl>
                                          <p:spTgt spid="17">
                                            <p:txEl>
                                              <p:pRg st="4" end="4"/>
                                            </p:txEl>
                                          </p:spTgt>
                                        </p:tgtEl>
                                      </p:cBhvr>
                                    </p:animEffect>
                                  </p:childTnLst>
                                </p:cTn>
                              </p:par>
                            </p:childTnLst>
                          </p:cTn>
                        </p:par>
                        <p:par>
                          <p:cTn id="30" fill="hold" nodeType="afterGroup">
                            <p:stCondLst>
                              <p:cond delay="5000"/>
                            </p:stCondLst>
                            <p:childTnLst>
                              <p:par>
                                <p:cTn id="31" presetID="10" presetClass="entr" presetSubtype="0" fill="hold" nodeType="afterEffect">
                                  <p:stCondLst>
                                    <p:cond delay="2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nodeType="withEffect">
                                  <p:stCondLst>
                                    <p:cond delay="2000"/>
                                  </p:stCondLst>
                                  <p:childTnLst>
                                    <p:set>
                                      <p:cBhvr>
                                        <p:cTn id="38" dur="1" fill="hold">
                                          <p:stCondLst>
                                            <p:cond delay="0"/>
                                          </p:stCondLst>
                                        </p:cTn>
                                        <p:tgtEl>
                                          <p:spTgt spid="17">
                                            <p:txEl>
                                              <p:pRg st="7" end="7"/>
                                            </p:txEl>
                                          </p:spTgt>
                                        </p:tgtEl>
                                        <p:attrNameLst>
                                          <p:attrName>style.visibility</p:attrName>
                                        </p:attrNameLst>
                                      </p:cBhvr>
                                      <p:to>
                                        <p:strVal val="visible"/>
                                      </p:to>
                                    </p:set>
                                    <p:animEffect transition="in" filter="fade">
                                      <p:cBhvr>
                                        <p:cTn id="39" dur="500"/>
                                        <p:tgtEl>
                                          <p:spTgt spid="17">
                                            <p:txEl>
                                              <p:pRg st="7" end="7"/>
                                            </p:txEl>
                                          </p:spTgt>
                                        </p:tgtEl>
                                      </p:cBhvr>
                                    </p:animEffect>
                                  </p:childTnLst>
                                </p:cTn>
                              </p:par>
                            </p:childTnLst>
                          </p:cTn>
                        </p:par>
                        <p:par>
                          <p:cTn id="40" fill="hold" nodeType="afterGroup">
                            <p:stCondLst>
                              <p:cond delay="8000"/>
                            </p:stCondLst>
                            <p:childTnLst>
                              <p:par>
                                <p:cTn id="41" presetID="10" presetClass="entr" presetSubtype="0" fill="hold" nodeType="afterEffect">
                                  <p:stCondLst>
                                    <p:cond delay="20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2000"/>
                                  </p:stCondLst>
                                  <p:childTnLst>
                                    <p:set>
                                      <p:cBhvr>
                                        <p:cTn id="48" dur="1" fill="hold">
                                          <p:stCondLst>
                                            <p:cond delay="0"/>
                                          </p:stCondLst>
                                        </p:cTn>
                                        <p:tgtEl>
                                          <p:spTgt spid="17">
                                            <p:txEl>
                                              <p:pRg st="10" end="10"/>
                                            </p:txEl>
                                          </p:spTgt>
                                        </p:tgtEl>
                                        <p:attrNameLst>
                                          <p:attrName>style.visibility</p:attrName>
                                        </p:attrNameLst>
                                      </p:cBhvr>
                                      <p:to>
                                        <p:strVal val="visible"/>
                                      </p:to>
                                    </p:set>
                                    <p:animEffect transition="in" filter="fade">
                                      <p:cBhvr>
                                        <p:cTn id="49" dur="500"/>
                                        <p:tgtEl>
                                          <p:spTgt spid="17">
                                            <p:txEl>
                                              <p:pRg st="10" end="10"/>
                                            </p:txEl>
                                          </p:spTgt>
                                        </p:tgtEl>
                                      </p:cBhvr>
                                    </p:animEffect>
                                  </p:childTnLst>
                                </p:cTn>
                              </p:par>
                            </p:childTnLst>
                          </p:cTn>
                        </p:par>
                        <p:par>
                          <p:cTn id="50" fill="hold" nodeType="afterGroup">
                            <p:stCondLst>
                              <p:cond delay="11000"/>
                            </p:stCondLst>
                            <p:childTnLst>
                              <p:par>
                                <p:cTn id="51" presetID="10" presetClass="entr" presetSubtype="0" fill="hold" nodeType="afterEffect">
                                  <p:stCondLst>
                                    <p:cond delay="20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childTnLst>
                                </p:cTn>
                              </p:par>
                              <p:par>
                                <p:cTn id="54" presetID="10" presetClass="entr" presetSubtype="0" fill="hold" grpId="0" nodeType="withEffect">
                                  <p:stCondLst>
                                    <p:cond delay="200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nodeType="withEffect">
                                  <p:stCondLst>
                                    <p:cond delay="2000"/>
                                  </p:stCondLst>
                                  <p:childTnLst>
                                    <p:set>
                                      <p:cBhvr>
                                        <p:cTn id="58" dur="1" fill="hold">
                                          <p:stCondLst>
                                            <p:cond delay="0"/>
                                          </p:stCondLst>
                                        </p:cTn>
                                        <p:tgtEl>
                                          <p:spTgt spid="17">
                                            <p:txEl>
                                              <p:pRg st="14" end="14"/>
                                            </p:txEl>
                                          </p:spTgt>
                                        </p:tgtEl>
                                        <p:attrNameLst>
                                          <p:attrName>style.visibility</p:attrName>
                                        </p:attrNameLst>
                                      </p:cBhvr>
                                      <p:to>
                                        <p:strVal val="visible"/>
                                      </p:to>
                                    </p:set>
                                    <p:animEffect transition="in" filter="fade">
                                      <p:cBhvr>
                                        <p:cTn id="59" dur="500"/>
                                        <p:tgtEl>
                                          <p:spTgt spid="1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9">
            <a:extLst>
              <a:ext uri="{FF2B5EF4-FFF2-40B4-BE49-F238E27FC236}">
                <a16:creationId xmlns:a16="http://schemas.microsoft.com/office/drawing/2014/main" id="{ED651735-0E68-EE0A-9B49-0E9557698413}"/>
              </a:ext>
            </a:extLst>
          </p:cNvPr>
          <p:cNvSpPr>
            <a:spLocks noChangeArrowheads="1"/>
          </p:cNvSpPr>
          <p:nvPr/>
        </p:nvSpPr>
        <p:spPr bwMode="auto">
          <a:xfrm>
            <a:off x="-558847" y="836824"/>
            <a:ext cx="6397671" cy="491646"/>
          </a:xfrm>
          <a:prstGeom prst="rect">
            <a:avLst/>
          </a:prstGeom>
          <a:noFill/>
          <a:ln w="25400">
            <a:noFill/>
            <a:miter lim="800000"/>
          </a:ln>
        </p:spPr>
        <p:txBody>
          <a:bodyPr bIns="0" anchor="t" anchorCtr="0">
            <a:noAutofit/>
          </a:bodyPr>
          <a:lstStyle/>
          <a:p>
            <a:pPr marL="627063" marR="0" lvl="0" indent="0" algn="l" defTabSz="914400" rtl="0" eaLnBrk="0" fontAlgn="auto" latinLnBrk="0" hangingPunct="0">
              <a:lnSpc>
                <a:spcPts val="4500"/>
              </a:lnSpc>
              <a:spcBef>
                <a:spcPct val="0"/>
              </a:spcBef>
              <a:spcAft>
                <a:spcPct val="0"/>
              </a:spcAft>
              <a:buClrTx/>
              <a:buSzTx/>
              <a:buFontTx/>
              <a:buNone/>
              <a:defRPr/>
            </a:pPr>
            <a:endParaRPr kumimoji="0" lang="es-ES" altLang="lt-LT" sz="3600" b="1" i="0" u="none" strike="noStrike" kern="1200" cap="none" spc="0" normalizeH="0" baseline="0" noProof="0">
              <a:ln>
                <a:noFill/>
              </a:ln>
              <a:solidFill>
                <a:srgbClr val="054981"/>
              </a:solidFill>
              <a:effectLst>
                <a:outerShdw blurRad="50800" dist="38100" sx="1000" sy="1000" algn="l" rotWithShape="0">
                  <a:prstClr val="black"/>
                </a:outerShdw>
              </a:effectLst>
              <a:uLnTx/>
              <a:uFillTx/>
              <a:latin typeface="Segoe UI" panose="020B0502040204020203" pitchFamily="34" charset="0"/>
              <a:ea typeface="+mn-ea"/>
              <a:cs typeface="Segoe UI" panose="020B0502040204020203" pitchFamily="34" charset="0"/>
            </a:endParaRPr>
          </a:p>
        </p:txBody>
      </p:sp>
      <p:sp>
        <p:nvSpPr>
          <p:cNvPr id="2" name="Title 2">
            <a:extLst>
              <a:ext uri="{FF2B5EF4-FFF2-40B4-BE49-F238E27FC236}">
                <a16:creationId xmlns:a16="http://schemas.microsoft.com/office/drawing/2014/main" id="{63D598A7-49BB-0787-B2A8-BE4402F00AFD}"/>
              </a:ext>
            </a:extLst>
          </p:cNvPr>
          <p:cNvSpPr txBox="1"/>
          <p:nvPr/>
        </p:nvSpPr>
        <p:spPr>
          <a:xfrm>
            <a:off x="602996" y="849854"/>
            <a:ext cx="5493004" cy="18861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dirty="0">
                <a:latin typeface="Calibri"/>
                <a:cs typeface="Poppins"/>
              </a:rPr>
              <a:t>Toplu taşıma (PT)</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500" b="1" i="0" u="none" strike="noStrike" kern="1200" cap="none" spc="0" normalizeH="0" baseline="0" noProof="0" dirty="0">
                <a:solidFill>
                  <a:srgbClr val="595959"/>
                </a:solidFill>
                <a:uLnTx/>
                <a:uFillTx/>
                <a:latin typeface="Calibri Light" charset="0"/>
                <a:ea typeface="+mj-ea"/>
                <a:cs typeface="+mj-cs"/>
              </a:rPr>
              <a:t>Toplu taşıma servisi olmayan bölgeler, verimli olmayan duraklar</a:t>
            </a:r>
          </a:p>
        </p:txBody>
      </p:sp>
      <p:pic>
        <p:nvPicPr>
          <p:cNvPr id="4" name="Paveikslėlis 15">
            <a:extLst>
              <a:ext uri="{FF2B5EF4-FFF2-40B4-BE49-F238E27FC236}">
                <a16:creationId xmlns:a16="http://schemas.microsoft.com/office/drawing/2014/main" id="{81F562A6-7084-BA85-6869-5C899E6C4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2677" y="812691"/>
            <a:ext cx="5708557" cy="5732014"/>
          </a:xfrm>
          <a:prstGeom prst="rect">
            <a:avLst/>
          </a:prstGeom>
        </p:spPr>
      </p:pic>
      <p:pic>
        <p:nvPicPr>
          <p:cNvPr id="5" name="Paveikslėlis 16">
            <a:extLst>
              <a:ext uri="{FF2B5EF4-FFF2-40B4-BE49-F238E27FC236}">
                <a16:creationId xmlns:a16="http://schemas.microsoft.com/office/drawing/2014/main" id="{F3383919-E909-0F39-835C-0DB5637AB8D3}"/>
              </a:ext>
            </a:extLst>
          </p:cNvPr>
          <p:cNvPicPr>
            <a:picLocks noChangeAspect="1"/>
          </p:cNvPicPr>
          <p:nvPr/>
        </p:nvPicPr>
        <p:blipFill>
          <a:blip r:embed="rId4">
            <a:extLst>
              <a:ext uri="{28A0092B-C50C-407E-A947-70E740481C1C}">
                <a14:useLocalDpi xmlns:a14="http://schemas.microsoft.com/office/drawing/2010/main" val="0"/>
              </a:ext>
            </a:extLst>
          </a:blip>
          <a:srcRect t="1038" b="1"/>
          <a:stretch>
            <a:fillRect/>
          </a:stretch>
        </p:blipFill>
        <p:spPr>
          <a:xfrm>
            <a:off x="4901002" y="800930"/>
            <a:ext cx="6380277" cy="5881430"/>
          </a:xfrm>
          <a:prstGeom prst="rect">
            <a:avLst/>
          </a:prstGeom>
        </p:spPr>
      </p:pic>
      <p:grpSp>
        <p:nvGrpSpPr>
          <p:cNvPr id="6" name="Grupė 24">
            <a:extLst>
              <a:ext uri="{FF2B5EF4-FFF2-40B4-BE49-F238E27FC236}">
                <a16:creationId xmlns:a16="http://schemas.microsoft.com/office/drawing/2014/main" id="{6DAD571E-6ED4-270A-988C-60EB47DEDFBD}"/>
              </a:ext>
            </a:extLst>
          </p:cNvPr>
          <p:cNvGrpSpPr/>
          <p:nvPr/>
        </p:nvGrpSpPr>
        <p:grpSpPr>
          <a:xfrm>
            <a:off x="9765154" y="4264948"/>
            <a:ext cx="2426846" cy="1954269"/>
            <a:chOff x="335654" y="1021172"/>
            <a:chExt cx="2601600" cy="2170698"/>
          </a:xfrm>
        </p:grpSpPr>
        <p:sp>
          <p:nvSpPr>
            <p:cNvPr id="7" name="Ovalas 25">
              <a:extLst>
                <a:ext uri="{FF2B5EF4-FFF2-40B4-BE49-F238E27FC236}">
                  <a16:creationId xmlns:a16="http://schemas.microsoft.com/office/drawing/2014/main" id="{ACFCEDBB-48A6-DA95-5522-7A9ADDBCFD77}"/>
                </a:ext>
              </a:extLst>
            </p:cNvPr>
            <p:cNvSpPr>
              <a:spLocks noChangeAspect="1"/>
            </p:cNvSpPr>
            <p:nvPr/>
          </p:nvSpPr>
          <p:spPr bwMode="auto">
            <a:xfrm>
              <a:off x="589488" y="1021172"/>
              <a:ext cx="2171830" cy="2170698"/>
            </a:xfrm>
            <a:prstGeom prst="ellipse">
              <a:avLst/>
            </a:prstGeom>
            <a:solidFill>
              <a:srgbClr val="416D9D"/>
            </a:solidFill>
            <a:ln>
              <a:noFill/>
            </a:ln>
          </p:spPr>
          <p:txBody>
            <a:bodyPr rtlCol="0" anchor="ctr">
              <a:noAutofit/>
            </a:bodyPr>
            <a:lstStyle/>
            <a:p>
              <a:pPr marL="0" marR="0" lvl="0" indent="0" algn="ctr" defTabSz="914400" rtl="0" eaLnBrk="1" fontAlgn="auto" latinLnBrk="0" hangingPunct="1">
                <a:lnSpc>
                  <a:spcPct val="80000"/>
                </a:lnSpc>
                <a:spcBef>
                  <a:spcPct val="0"/>
                </a:spcBef>
                <a:spcAft>
                  <a:spcPct val="0"/>
                </a:spcAft>
                <a:buClrTx/>
                <a:buSzTx/>
                <a:buFontTx/>
                <a:buNone/>
                <a:defRPr/>
              </a:pPr>
              <a:endParaRPr kumimoji="0" lang="lt-LT" sz="1400" b="1" i="0" u="none" strike="noStrike" kern="1200" cap="none" spc="0" normalizeH="0" baseline="0" noProof="0">
                <a:ln>
                  <a:noFill/>
                </a:ln>
                <a:solidFill>
                  <a:srgbClr val="CC6600"/>
                </a:solidFill>
                <a:effectLst/>
                <a:uLnTx/>
                <a:uFillTx/>
                <a:latin typeface="Calibri"/>
                <a:ea typeface="+mn-ea"/>
                <a:cs typeface="+mn-cs"/>
              </a:endParaRPr>
            </a:p>
          </p:txBody>
        </p:sp>
        <p:sp>
          <p:nvSpPr>
            <p:cNvPr id="8" name="Rectangle 9">
              <a:extLst>
                <a:ext uri="{FF2B5EF4-FFF2-40B4-BE49-F238E27FC236}">
                  <a16:creationId xmlns:a16="http://schemas.microsoft.com/office/drawing/2014/main" id="{82CC42E2-3E61-B24F-EDD4-CC4940760B9A}"/>
                </a:ext>
              </a:extLst>
            </p:cNvPr>
            <p:cNvSpPr>
              <a:spLocks noChangeArrowheads="1"/>
            </p:cNvSpPr>
            <p:nvPr/>
          </p:nvSpPr>
          <p:spPr bwMode="auto">
            <a:xfrm>
              <a:off x="335654" y="1177494"/>
              <a:ext cx="2601600" cy="1548108"/>
            </a:xfrm>
            <a:prstGeom prst="rect">
              <a:avLst/>
            </a:prstGeom>
            <a:noFill/>
            <a:ln w="9525">
              <a:noFill/>
              <a:miter lim="800000"/>
            </a:ln>
          </p:spPr>
          <p:txBody>
            <a:bodyPr bIns="0" anchor="t" anchorCtr="0">
              <a:noAutofit/>
            </a:bodyPr>
            <a:lstStyle/>
            <a:p>
              <a:pPr marL="92075" marR="0" lvl="0" indent="0" algn="ctr" defTabSz="914400" rtl="0" eaLnBrk="0" fontAlgn="auto" latinLnBrk="0" hangingPunct="0">
                <a:lnSpc>
                  <a:spcPts val="700"/>
                </a:lnSpc>
                <a:spcBef>
                  <a:spcPct val="0"/>
                </a:spcBef>
                <a:spcAft>
                  <a:spcPct val="0"/>
                </a:spcAft>
                <a:buClrTx/>
                <a:buSzTx/>
                <a:buFontTx/>
                <a:buNone/>
                <a:defRPr/>
              </a:pPr>
              <a:r>
                <a:rPr kumimoji="0" lang="lt-LT" altLang="lt-LT" sz="1900" b="1" i="0" u="none" strike="noStrike" kern="1200" cap="none" spc="0" normalizeH="0" baseline="0" noProof="0" dirty="0">
                  <a:ln>
                    <a:noFill/>
                  </a:ln>
                  <a:solidFill>
                    <a:prstClr val="white"/>
                  </a:solidFill>
                  <a:effectLst/>
                  <a:uLnTx/>
                  <a:uFillTx/>
                  <a:latin typeface="Calibri" panose="020F0502020204030204" pitchFamily="34" charset="0"/>
                  <a:ea typeface="Segoe UI Black" panose="020B0A02040204020203" pitchFamily="34" charset="0"/>
                  <a:cs typeface="Calibri" panose="020F0502020204030204" pitchFamily="34" charset="0"/>
                </a:rPr>
                <a:t> </a:t>
              </a:r>
            </a:p>
            <a:p>
              <a:pPr marL="92075" marR="0" lvl="0" indent="0" algn="ctr" defTabSz="914400" rtl="0" eaLnBrk="0" fontAlgn="auto" latinLnBrk="0" hangingPunct="0">
                <a:lnSpc>
                  <a:spcPts val="2100"/>
                </a:lnSpc>
                <a:spcBef>
                  <a:spcPct val="0"/>
                </a:spcBef>
                <a:spcAft>
                  <a:spcPct val="0"/>
                </a:spcAft>
                <a:buClrTx/>
                <a:buSzTx/>
                <a:buFontTx/>
                <a:buNone/>
                <a:defRPr/>
              </a:pPr>
              <a:r>
                <a:rPr kumimoji="0" lang="tr" sz="1900" b="1" i="0" u="none" strike="noStrike" kern="1200" cap="none" spc="0" normalizeH="0" baseline="0" noProof="0" dirty="0">
                  <a:solidFill>
                    <a:srgbClr val="FFFFFF"/>
                  </a:solidFill>
                  <a:uLnTx/>
                  <a:uFillTx/>
                  <a:latin typeface="Calibri"/>
                  <a:ea typeface="Segoe UI Black"/>
                  <a:cs typeface="Calibri"/>
                </a:rPr>
                <a:t>(%58)</a:t>
              </a:r>
              <a:endParaRPr kumimoji="0" lang="lt-LT" altLang="lt-LT" sz="1900" b="1" i="0" u="none" strike="noStrike" kern="1200" cap="none" spc="0" normalizeH="0" baseline="0" noProof="0" dirty="0">
                <a:ln>
                  <a:noFill/>
                </a:ln>
                <a:solidFill>
                  <a:srgbClr val="FFFFFF"/>
                </a:solidFill>
                <a:effectLst/>
                <a:uLnTx/>
                <a:uFillTx/>
                <a:latin typeface="Calibri" panose="020F0502020204030204" pitchFamily="34" charset="0"/>
                <a:ea typeface="Segoe UI Black" panose="020B0A02040204020203" pitchFamily="34" charset="0"/>
                <a:cs typeface="Calibri" panose="020F0502020204030204" pitchFamily="34" charset="0"/>
              </a:endParaRPr>
            </a:p>
            <a:p>
              <a:pPr marL="92075" marR="0" lvl="0" indent="0" algn="ctr" defTabSz="914400" rtl="0" eaLnBrk="0" fontAlgn="auto" latinLnBrk="0" hangingPunct="0">
                <a:lnSpc>
                  <a:spcPts val="700"/>
                </a:lnSpc>
                <a:spcBef>
                  <a:spcPct val="0"/>
                </a:spcBef>
                <a:spcAft>
                  <a:spcPct val="0"/>
                </a:spcAft>
                <a:buClrTx/>
                <a:buSzTx/>
                <a:buFontTx/>
                <a:buNone/>
                <a:defRPr/>
              </a:pPr>
              <a:r>
                <a:rPr kumimoji="0" lang="lt-LT" altLang="lt-LT" sz="1900" b="1" i="0" u="none" strike="noStrike" kern="1200" cap="none" spc="0" normalizeH="0" baseline="0" noProof="0" dirty="0">
                  <a:ln>
                    <a:noFill/>
                  </a:ln>
                  <a:solidFill>
                    <a:prstClr val="white"/>
                  </a:solidFill>
                  <a:effectLst/>
                  <a:uLnTx/>
                  <a:uFillTx/>
                  <a:latin typeface="Calibri" panose="020F0502020204030204" pitchFamily="34" charset="0"/>
                  <a:ea typeface="Segoe UI Black" panose="020B0A02040204020203" pitchFamily="34" charset="0"/>
                  <a:cs typeface="Calibri" panose="020F0502020204030204" pitchFamily="34" charset="0"/>
                </a:rPr>
                <a:t> </a:t>
              </a:r>
            </a:p>
            <a:p>
              <a:pPr marL="92075" marR="0" lvl="0" indent="0" algn="ctr" defTabSz="914400" rtl="0" eaLnBrk="0" fontAlgn="auto" latinLnBrk="0" hangingPunct="0">
                <a:lnSpc>
                  <a:spcPts val="2100"/>
                </a:lnSpc>
                <a:spcBef>
                  <a:spcPct val="0"/>
                </a:spcBef>
                <a:spcAft>
                  <a:spcPct val="0"/>
                </a:spcAft>
                <a:buClrTx/>
                <a:buSzTx/>
                <a:buFontTx/>
                <a:buNone/>
                <a:defRPr/>
              </a:pPr>
              <a:r>
                <a:rPr kumimoji="0" lang="tr" sz="1900" b="1" i="0" u="none" strike="noStrike" kern="1200" cap="none" spc="0" normalizeH="0" baseline="0" noProof="0" dirty="0">
                  <a:solidFill>
                    <a:srgbClr val="FFFFFF"/>
                  </a:solidFill>
                  <a:uLnTx/>
                  <a:uFillTx/>
                  <a:latin typeface="Calibri"/>
                  <a:ea typeface="Segoe UI Black"/>
                  <a:cs typeface="Calibri"/>
                </a:rPr>
                <a:t>358 000 </a:t>
              </a:r>
              <a:endParaRPr kumimoji="0" lang="lt-LT" altLang="lt-LT" sz="1900" b="1" i="0" u="none" strike="noStrike" kern="1200" cap="none" spc="0" normalizeH="0" baseline="0" noProof="0" dirty="0">
                <a:ln>
                  <a:noFill/>
                </a:ln>
                <a:solidFill>
                  <a:prstClr val="white"/>
                </a:solidFill>
                <a:effectLst/>
                <a:uLnTx/>
                <a:uFillTx/>
                <a:latin typeface="Calibri" panose="020F0502020204030204" pitchFamily="34" charset="0"/>
                <a:ea typeface="Segoe UI Black" panose="020B0A02040204020203" pitchFamily="34" charset="0"/>
                <a:cs typeface="Calibri" panose="020F0502020204030204" pitchFamily="34" charset="0"/>
              </a:endParaRPr>
            </a:p>
            <a:p>
              <a:pPr marL="92075" marR="0" lvl="0" indent="0" algn="ctr" defTabSz="914400" rtl="0" eaLnBrk="0" fontAlgn="auto" latinLnBrk="0" hangingPunct="0">
                <a:lnSpc>
                  <a:spcPts val="2100"/>
                </a:lnSpc>
                <a:spcBef>
                  <a:spcPct val="0"/>
                </a:spcBef>
                <a:spcAft>
                  <a:spcPct val="0"/>
                </a:spcAft>
                <a:buClrTx/>
                <a:buSzTx/>
                <a:buFontTx/>
                <a:buNone/>
                <a:defRPr/>
              </a:pPr>
              <a:r>
                <a:rPr lang="tr-TR" sz="1900" b="1" dirty="0">
                  <a:solidFill>
                    <a:srgbClr val="FFFFFF"/>
                  </a:solidFill>
                  <a:latin typeface="Calibri"/>
                  <a:ea typeface="Segoe UI Black"/>
                  <a:cs typeface="Calibri"/>
                </a:rPr>
                <a:t>b</a:t>
              </a:r>
              <a:r>
                <a:rPr kumimoji="0" lang="tr-TR" sz="1900" b="1" i="0" u="none" strike="noStrike" kern="1200" cap="none" spc="0" normalizeH="0" baseline="0" noProof="0" dirty="0" err="1">
                  <a:solidFill>
                    <a:srgbClr val="FFFFFF"/>
                  </a:solidFill>
                  <a:uLnTx/>
                  <a:uFillTx/>
                  <a:latin typeface="Calibri"/>
                  <a:ea typeface="Segoe UI Black"/>
                  <a:cs typeface="Calibri"/>
                </a:rPr>
                <a:t>ölge</a:t>
              </a:r>
              <a:r>
                <a:rPr kumimoji="0" lang="tr-TR" sz="1900" b="1" i="0" u="none" strike="noStrike" kern="1200" cap="none" spc="0" normalizeH="0" baseline="0" noProof="0" dirty="0">
                  <a:solidFill>
                    <a:srgbClr val="FFFFFF"/>
                  </a:solidFill>
                  <a:uLnTx/>
                  <a:uFillTx/>
                  <a:latin typeface="Calibri"/>
                  <a:ea typeface="Segoe UI Black"/>
                  <a:cs typeface="Calibri"/>
                </a:rPr>
                <a:t> sakinine hizmet verilmiştir</a:t>
              </a:r>
              <a:endParaRPr kumimoji="0" lang="lt-LT" altLang="lt-LT" sz="1900" b="1" i="0" u="none" strike="noStrike" kern="1200" cap="none" spc="0" normalizeH="0" baseline="0" noProof="0" dirty="0">
                <a:ln>
                  <a:noFill/>
                </a:ln>
                <a:solidFill>
                  <a:prstClr val="white"/>
                </a:solidFill>
                <a:effectLst/>
                <a:uLnTx/>
                <a:uFillTx/>
                <a:latin typeface="Calibri" panose="020F0502020204030204" pitchFamily="34" charset="0"/>
                <a:ea typeface="Segoe UI Black" panose="020B0A02040204020203" pitchFamily="34" charset="0"/>
                <a:cs typeface="Calibri" panose="020F0502020204030204" pitchFamily="34" charset="0"/>
              </a:endParaRPr>
            </a:p>
          </p:txBody>
        </p:sp>
      </p:grpSp>
      <p:grpSp>
        <p:nvGrpSpPr>
          <p:cNvPr id="9" name="Group 8">
            <a:extLst>
              <a:ext uri="{FF2B5EF4-FFF2-40B4-BE49-F238E27FC236}">
                <a16:creationId xmlns:a16="http://schemas.microsoft.com/office/drawing/2014/main" id="{C2760F9E-A651-7D2B-1C86-A2470C6A9E3D}"/>
              </a:ext>
            </a:extLst>
          </p:cNvPr>
          <p:cNvGrpSpPr/>
          <p:nvPr/>
        </p:nvGrpSpPr>
        <p:grpSpPr>
          <a:xfrm>
            <a:off x="816775" y="2571742"/>
            <a:ext cx="4529666" cy="3229111"/>
            <a:chOff x="38320" y="1662581"/>
            <a:chExt cx="4025003" cy="2876720"/>
          </a:xfrm>
        </p:grpSpPr>
        <p:pic>
          <p:nvPicPr>
            <p:cNvPr id="10" name="Picture 9">
              <a:extLst>
                <a:ext uri="{FF2B5EF4-FFF2-40B4-BE49-F238E27FC236}">
                  <a16:creationId xmlns:a16="http://schemas.microsoft.com/office/drawing/2014/main" id="{91B4DD4E-C529-1232-C2CE-2394E6C60E2A}"/>
                </a:ext>
              </a:extLst>
            </p:cNvPr>
            <p:cNvPicPr>
              <a:picLocks noChangeAspect="1"/>
            </p:cNvPicPr>
            <p:nvPr/>
          </p:nvPicPr>
          <p:blipFill>
            <a:blip r:embed="rId5"/>
            <a:stretch>
              <a:fillRect/>
            </a:stretch>
          </p:blipFill>
          <p:spPr>
            <a:xfrm>
              <a:off x="115592" y="1802714"/>
              <a:ext cx="1193395" cy="2736587"/>
            </a:xfrm>
            <a:prstGeom prst="rect">
              <a:avLst/>
            </a:prstGeom>
          </p:spPr>
        </p:pic>
        <p:sp>
          <p:nvSpPr>
            <p:cNvPr id="11" name="Rectangle 9">
              <a:extLst>
                <a:ext uri="{FF2B5EF4-FFF2-40B4-BE49-F238E27FC236}">
                  <a16:creationId xmlns:a16="http://schemas.microsoft.com/office/drawing/2014/main" id="{C11B8A0C-9B2F-3FA9-A82F-ED099B436365}"/>
                </a:ext>
              </a:extLst>
            </p:cNvPr>
            <p:cNvSpPr>
              <a:spLocks noChangeArrowheads="1"/>
            </p:cNvSpPr>
            <p:nvPr/>
          </p:nvSpPr>
          <p:spPr bwMode="auto">
            <a:xfrm>
              <a:off x="38320" y="1662581"/>
              <a:ext cx="2506030" cy="254744"/>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 sz="1600" b="1" i="0" u="none" strike="noStrike" kern="1200" cap="none" spc="0" normalizeH="0" baseline="0" noProof="0" dirty="0">
                  <a:solidFill>
                    <a:srgbClr val="000000"/>
                  </a:solidFill>
                  <a:uLnTx/>
                  <a:uFillTx/>
                  <a:latin typeface="Calibri"/>
                  <a:ea typeface="+mn-ea"/>
                  <a:cs typeface="Calibri"/>
                </a:rPr>
                <a:t>Saat başı toplu taşıma</a:t>
              </a:r>
              <a:endParaRPr kumimoji="0" lang="lt-LT" altLang="lt-LT" sz="1600" b="1" i="0" u="none" strike="noStrike" kern="1200" cap="none" spc="0" normalizeH="0" baseline="0" noProof="0" dirty="0">
                <a:ln>
                  <a:noFill/>
                </a:ln>
                <a:solidFill>
                  <a:srgbClr val="000000"/>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12" name="Rectangle 9">
              <a:extLst>
                <a:ext uri="{FF2B5EF4-FFF2-40B4-BE49-F238E27FC236}">
                  <a16:creationId xmlns:a16="http://schemas.microsoft.com/office/drawing/2014/main" id="{A84CA064-444F-80E0-FF84-B806F1F58148}"/>
                </a:ext>
              </a:extLst>
            </p:cNvPr>
            <p:cNvSpPr>
              <a:spLocks noChangeArrowheads="1"/>
            </p:cNvSpPr>
            <p:nvPr/>
          </p:nvSpPr>
          <p:spPr bwMode="auto">
            <a:xfrm>
              <a:off x="896543" y="3043655"/>
              <a:ext cx="3166780" cy="351022"/>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TR" sz="1400" b="0" i="0" u="none" strike="noStrike" kern="1200" cap="none" spc="0" normalizeH="0" baseline="0" noProof="0" dirty="0">
                  <a:solidFill>
                    <a:srgbClr val="000000"/>
                  </a:solidFill>
                  <a:uLnTx/>
                  <a:uFillTx/>
                  <a:latin typeface="Calibri"/>
                  <a:ea typeface="+mn-ea"/>
                  <a:cs typeface="Calibri"/>
                </a:rPr>
                <a:t>Toplu taşıma durağının etrafındaki alan</a:t>
              </a:r>
              <a:endParaRPr kumimoji="0" lang="tr" sz="1400" b="0" i="0" u="none" strike="noStrike" kern="1200" cap="none" spc="0" normalizeH="0" baseline="0" noProof="0" dirty="0">
                <a:solidFill>
                  <a:srgbClr val="000000"/>
                </a:solidFill>
                <a:uLnTx/>
                <a:uFillTx/>
                <a:latin typeface="Calibri"/>
                <a:ea typeface="+mn-ea"/>
                <a:cs typeface="Calibri"/>
              </a:endParaRPr>
            </a:p>
          </p:txBody>
        </p:sp>
        <p:sp>
          <p:nvSpPr>
            <p:cNvPr id="13" name="Rectangle 9">
              <a:extLst>
                <a:ext uri="{FF2B5EF4-FFF2-40B4-BE49-F238E27FC236}">
                  <a16:creationId xmlns:a16="http://schemas.microsoft.com/office/drawing/2014/main" id="{B7EBE009-E89A-0FF0-F1A6-81011908FE64}"/>
                </a:ext>
              </a:extLst>
            </p:cNvPr>
            <p:cNvSpPr>
              <a:spLocks noChangeArrowheads="1"/>
            </p:cNvSpPr>
            <p:nvPr/>
          </p:nvSpPr>
          <p:spPr bwMode="auto">
            <a:xfrm>
              <a:off x="38320" y="3255089"/>
              <a:ext cx="2506030" cy="254702"/>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 sz="1600" b="1" i="0" u="none" strike="noStrike" kern="1200" cap="none" spc="0" normalizeH="0" baseline="0" noProof="0">
                  <a:solidFill>
                    <a:srgbClr val="000000"/>
                  </a:solidFill>
                  <a:uLnTx/>
                  <a:uFillTx/>
                  <a:latin typeface="Calibri"/>
                  <a:ea typeface="+mn-ea"/>
                  <a:cs typeface="Calibri"/>
                </a:rPr>
                <a:t>Inh./ha</a:t>
              </a:r>
            </a:p>
          </p:txBody>
        </p:sp>
      </p:grpSp>
      <p:pic>
        <p:nvPicPr>
          <p:cNvPr id="3" name="Picture 2">
            <a:extLst>
              <a:ext uri="{FF2B5EF4-FFF2-40B4-BE49-F238E27FC236}">
                <a16:creationId xmlns:a16="http://schemas.microsoft.com/office/drawing/2014/main" id="{373B0818-55A3-6ED5-911C-22776BCB499A}"/>
              </a:ext>
            </a:extLst>
          </p:cNvPr>
          <p:cNvPicPr>
            <a:picLocks noChangeAspect="1"/>
          </p:cNvPicPr>
          <p:nvPr/>
        </p:nvPicPr>
        <p:blipFill>
          <a:blip r:embed="rId6"/>
          <a:stretch>
            <a:fillRect/>
          </a:stretch>
        </p:blipFill>
        <p:spPr>
          <a:xfrm>
            <a:off x="4822570" y="175640"/>
            <a:ext cx="2573956" cy="1222629"/>
          </a:xfrm>
          <a:prstGeom prst="rect">
            <a:avLst/>
          </a:prstGeom>
        </p:spPr>
      </p:pic>
    </p:spTree>
    <p:extLst>
      <p:ext uri="{BB962C8B-B14F-4D97-AF65-F5344CB8AC3E}">
        <p14:creationId xmlns:p14="http://schemas.microsoft.com/office/powerpoint/2010/main" val="33522056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750"/>
                                        <p:tgtEl>
                                          <p:spTgt spid="56"/>
                                        </p:tgtEl>
                                      </p:cBhvr>
                                    </p:animEffect>
                                  </p:childTnLst>
                                </p:cTn>
                              </p:par>
                            </p:childTnLst>
                          </p:cTn>
                        </p:par>
                        <p:par>
                          <p:cTn id="8" fill="hold" nodeType="afterGroup">
                            <p:stCondLst>
                              <p:cond delay="75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nodeType="afterGroup">
                            <p:stCondLst>
                              <p:cond delay="175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nodeType="afterGroup">
                            <p:stCondLst>
                              <p:cond delay="2250"/>
                            </p:stCondLst>
                            <p:childTnLst>
                              <p:par>
                                <p:cTn id="17" presetID="10" presetClass="entr" presetSubtype="0" fill="hold"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aveikslėlis 15">
            <a:extLst>
              <a:ext uri="{FF2B5EF4-FFF2-40B4-BE49-F238E27FC236}">
                <a16:creationId xmlns:a16="http://schemas.microsoft.com/office/drawing/2014/main" id="{ED65F0DD-AC91-3274-0023-ABF4AA87E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2714" y="596600"/>
            <a:ext cx="6119622" cy="6144768"/>
          </a:xfrm>
          <a:prstGeom prst="rect">
            <a:avLst/>
          </a:prstGeom>
        </p:spPr>
      </p:pic>
      <p:pic>
        <p:nvPicPr>
          <p:cNvPr id="45" name="Paveikslėlis 16">
            <a:extLst>
              <a:ext uri="{FF2B5EF4-FFF2-40B4-BE49-F238E27FC236}">
                <a16:creationId xmlns:a16="http://schemas.microsoft.com/office/drawing/2014/main" id="{ABF7732F-1DB4-12F1-453E-97499BBEC2D3}"/>
              </a:ext>
            </a:extLst>
          </p:cNvPr>
          <p:cNvPicPr>
            <a:picLocks noChangeAspect="1"/>
          </p:cNvPicPr>
          <p:nvPr/>
        </p:nvPicPr>
        <p:blipFill>
          <a:blip r:embed="rId4">
            <a:extLst>
              <a:ext uri="{28A0092B-C50C-407E-A947-70E740481C1C}">
                <a14:useLocalDpi xmlns:a14="http://schemas.microsoft.com/office/drawing/2010/main" val="0"/>
              </a:ext>
            </a:extLst>
          </a:blip>
          <a:srcRect t="1038" b="1"/>
          <a:stretch>
            <a:fillRect/>
          </a:stretch>
        </p:blipFill>
        <p:spPr>
          <a:xfrm>
            <a:off x="5352669" y="548680"/>
            <a:ext cx="6839712" cy="6304944"/>
          </a:xfrm>
          <a:prstGeom prst="rect">
            <a:avLst/>
          </a:prstGeom>
        </p:spPr>
      </p:pic>
      <p:grpSp>
        <p:nvGrpSpPr>
          <p:cNvPr id="48" name="Group 47">
            <a:extLst>
              <a:ext uri="{FF2B5EF4-FFF2-40B4-BE49-F238E27FC236}">
                <a16:creationId xmlns:a16="http://schemas.microsoft.com/office/drawing/2014/main" id="{A08291D9-BA2F-E199-2AF6-43DFA6C692BA}"/>
              </a:ext>
            </a:extLst>
          </p:cNvPr>
          <p:cNvGrpSpPr/>
          <p:nvPr/>
        </p:nvGrpSpPr>
        <p:grpSpPr>
          <a:xfrm>
            <a:off x="667285" y="2530624"/>
            <a:ext cx="4685384" cy="3286125"/>
            <a:chOff x="-55885" y="1844824"/>
            <a:chExt cx="4685384" cy="3286125"/>
          </a:xfrm>
        </p:grpSpPr>
        <p:pic>
          <p:nvPicPr>
            <p:cNvPr id="49" name="Picture 48">
              <a:extLst>
                <a:ext uri="{FF2B5EF4-FFF2-40B4-BE49-F238E27FC236}">
                  <a16:creationId xmlns:a16="http://schemas.microsoft.com/office/drawing/2014/main" id="{9A1189EE-0206-EDD1-A67B-473600466437}"/>
                </a:ext>
              </a:extLst>
            </p:cNvPr>
            <p:cNvPicPr>
              <a:picLocks noChangeAspect="1"/>
            </p:cNvPicPr>
            <p:nvPr/>
          </p:nvPicPr>
          <p:blipFill>
            <a:blip r:embed="rId5"/>
            <a:stretch>
              <a:fillRect/>
            </a:stretch>
          </p:blipFill>
          <p:spPr>
            <a:xfrm>
              <a:off x="148679" y="1844824"/>
              <a:ext cx="1543050" cy="3286125"/>
            </a:xfrm>
            <a:prstGeom prst="rect">
              <a:avLst/>
            </a:prstGeom>
          </p:spPr>
        </p:pic>
        <p:sp>
          <p:nvSpPr>
            <p:cNvPr id="50" name="Rectangle 9">
              <a:extLst>
                <a:ext uri="{FF2B5EF4-FFF2-40B4-BE49-F238E27FC236}">
                  <a16:creationId xmlns:a16="http://schemas.microsoft.com/office/drawing/2014/main" id="{A281E4E4-686D-478E-1DC6-1816C2931793}"/>
                </a:ext>
              </a:extLst>
            </p:cNvPr>
            <p:cNvSpPr>
              <a:spLocks noChangeArrowheads="1"/>
            </p:cNvSpPr>
            <p:nvPr/>
          </p:nvSpPr>
          <p:spPr bwMode="auto">
            <a:xfrm>
              <a:off x="66895" y="1844824"/>
              <a:ext cx="2506030" cy="254744"/>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 sz="1600" b="1" i="0" u="none" strike="noStrike" kern="1200" cap="none" spc="0" normalizeH="0" baseline="0" noProof="0" dirty="0">
                  <a:solidFill>
                    <a:srgbClr val="000000"/>
                  </a:solidFill>
                  <a:uLnTx/>
                  <a:uFillTx/>
                  <a:latin typeface="Segoe UI"/>
                  <a:ea typeface="+mn-ea"/>
                  <a:cs typeface="Segoe UI"/>
                </a:rPr>
                <a:t>Saat başı toplu taşıma</a:t>
              </a:r>
              <a:endParaRPr kumimoji="0" lang="lt-LT" altLang="lt-LT" sz="1600" b="1" i="0" u="none" strike="noStrike" kern="1200" cap="none" spc="0" normalizeH="0" baseline="0" noProof="0" dirty="0">
                <a:ln>
                  <a:noFill/>
                </a:ln>
                <a:solidFill>
                  <a:srgbClr val="000000"/>
                </a:solidFill>
                <a:effectLst>
                  <a:outerShdw blurRad="50800" dist="38100" sx="1000" sy="1000" algn="l" rotWithShape="0">
                    <a:prstClr val="black"/>
                  </a:outerShdw>
                </a:effectLst>
                <a:uLnTx/>
                <a:uFillTx/>
                <a:latin typeface="Segoe UI" panose="020B0502040204020203" pitchFamily="34" charset="0"/>
                <a:ea typeface="+mn-ea"/>
                <a:cs typeface="Segoe UI" panose="020B0502040204020203" pitchFamily="34" charset="0"/>
              </a:endParaRPr>
            </a:p>
          </p:txBody>
        </p:sp>
        <p:sp>
          <p:nvSpPr>
            <p:cNvPr id="51" name="Rectangle 9">
              <a:extLst>
                <a:ext uri="{FF2B5EF4-FFF2-40B4-BE49-F238E27FC236}">
                  <a16:creationId xmlns:a16="http://schemas.microsoft.com/office/drawing/2014/main" id="{8AED7B30-3F26-DDAF-4947-9B738D3D08D8}"/>
                </a:ext>
              </a:extLst>
            </p:cNvPr>
            <p:cNvSpPr>
              <a:spLocks noChangeArrowheads="1"/>
            </p:cNvSpPr>
            <p:nvPr/>
          </p:nvSpPr>
          <p:spPr bwMode="auto">
            <a:xfrm>
              <a:off x="1017107" y="3397536"/>
              <a:ext cx="3612392" cy="254702"/>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kumimoji="0" lang="tr-TR" sz="1400" b="0" i="0" u="none" strike="noStrike" kern="1200" cap="none" spc="0" normalizeH="0" baseline="0" noProof="0" dirty="0">
                  <a:solidFill>
                    <a:srgbClr val="000000"/>
                  </a:solidFill>
                  <a:uLnTx/>
                  <a:uFillTx/>
                  <a:latin typeface="Calibri"/>
                  <a:ea typeface="+mn-ea"/>
                  <a:cs typeface="Calibri"/>
                </a:rPr>
                <a:t>Toplu taşıma durağının etrafındaki alan</a:t>
              </a:r>
              <a:endParaRPr kumimoji="0" lang="tr" sz="1400" b="0" i="0" u="none" strike="noStrike" kern="1200" cap="none" spc="0" normalizeH="0" baseline="0" noProof="0" dirty="0">
                <a:solidFill>
                  <a:srgbClr val="000000"/>
                </a:solidFill>
                <a:uLnTx/>
                <a:uFillTx/>
                <a:latin typeface="Calibri"/>
                <a:ea typeface="+mn-ea"/>
                <a:cs typeface="Calibri"/>
              </a:endParaRPr>
            </a:p>
          </p:txBody>
        </p:sp>
        <p:sp>
          <p:nvSpPr>
            <p:cNvPr id="52" name="Rectangle 9">
              <a:extLst>
                <a:ext uri="{FF2B5EF4-FFF2-40B4-BE49-F238E27FC236}">
                  <a16:creationId xmlns:a16="http://schemas.microsoft.com/office/drawing/2014/main" id="{39535DCA-1BAD-1E19-1466-A08089169CD5}"/>
                </a:ext>
              </a:extLst>
            </p:cNvPr>
            <p:cNvSpPr>
              <a:spLocks noChangeArrowheads="1"/>
            </p:cNvSpPr>
            <p:nvPr/>
          </p:nvSpPr>
          <p:spPr bwMode="auto">
            <a:xfrm>
              <a:off x="-55885" y="3652238"/>
              <a:ext cx="2506030" cy="254702"/>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1700"/>
                </a:lnSpc>
                <a:spcBef>
                  <a:spcPct val="0"/>
                </a:spcBef>
                <a:spcAft>
                  <a:spcPct val="0"/>
                </a:spcAft>
                <a:buClrTx/>
                <a:buSzTx/>
                <a:buFontTx/>
                <a:buNone/>
                <a:defRPr/>
              </a:pPr>
              <a:r>
                <a:rPr lang="tr" sz="1600" b="1" dirty="0">
                  <a:solidFill>
                    <a:srgbClr val="000000"/>
                  </a:solidFill>
                  <a:latin typeface="Segoe UI"/>
                  <a:cs typeface="Segoe UI"/>
                </a:rPr>
                <a:t>I</a:t>
              </a:r>
              <a:r>
                <a:rPr kumimoji="0" lang="tr" sz="1600" b="1" i="0" u="none" strike="noStrike" kern="1200" cap="none" spc="0" normalizeH="0" baseline="0" noProof="0" dirty="0">
                  <a:solidFill>
                    <a:srgbClr val="000000"/>
                  </a:solidFill>
                  <a:uLnTx/>
                  <a:uFillTx/>
                  <a:latin typeface="Segoe UI"/>
                  <a:ea typeface="+mn-ea"/>
                  <a:cs typeface="Segoe UI"/>
                </a:rPr>
                <a:t>nh./ha</a:t>
              </a:r>
            </a:p>
          </p:txBody>
        </p:sp>
      </p:grpSp>
      <p:pic>
        <p:nvPicPr>
          <p:cNvPr id="2" name="Picture 1">
            <a:extLst>
              <a:ext uri="{FF2B5EF4-FFF2-40B4-BE49-F238E27FC236}">
                <a16:creationId xmlns:a16="http://schemas.microsoft.com/office/drawing/2014/main" id="{98FB4F22-A8D8-406E-0221-AEA6F41BFDC2}"/>
              </a:ext>
            </a:extLst>
          </p:cNvPr>
          <p:cNvPicPr>
            <a:picLocks noChangeAspect="1"/>
          </p:cNvPicPr>
          <p:nvPr/>
        </p:nvPicPr>
        <p:blipFill>
          <a:blip r:embed="rId6"/>
          <a:stretch>
            <a:fillRect/>
          </a:stretch>
        </p:blipFill>
        <p:spPr>
          <a:xfrm>
            <a:off x="4822570" y="175640"/>
            <a:ext cx="2573956" cy="1222629"/>
          </a:xfrm>
          <a:prstGeom prst="rect">
            <a:avLst/>
          </a:prstGeom>
        </p:spPr>
      </p:pic>
      <p:sp>
        <p:nvSpPr>
          <p:cNvPr id="5" name="Title 2">
            <a:extLst>
              <a:ext uri="{FF2B5EF4-FFF2-40B4-BE49-F238E27FC236}">
                <a16:creationId xmlns:a16="http://schemas.microsoft.com/office/drawing/2014/main" id="{3870E531-F2FD-C411-D7F7-7C9763B65457}"/>
              </a:ext>
            </a:extLst>
          </p:cNvPr>
          <p:cNvSpPr txBox="1"/>
          <p:nvPr/>
        </p:nvSpPr>
        <p:spPr>
          <a:xfrm>
            <a:off x="602996" y="849854"/>
            <a:ext cx="4797343" cy="14845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dirty="0">
                <a:latin typeface="Calibri"/>
                <a:cs typeface="Poppins"/>
              </a:rPr>
              <a:t>Toplu taşıma (PT)</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500" b="1" i="0" u="none" strike="noStrike" kern="1200" cap="none" spc="0" normalizeH="0" baseline="0" noProof="0" dirty="0">
                <a:solidFill>
                  <a:srgbClr val="595959"/>
                </a:solidFill>
                <a:uLnTx/>
                <a:uFillTx/>
                <a:latin typeface="Calibri Light" charset="0"/>
                <a:ea typeface="+mj-ea"/>
                <a:cs typeface="+mj-cs"/>
              </a:rPr>
              <a:t>Toplu taşıma servisi olmayan bölgeler, verimli olmayan duraklar</a:t>
            </a:r>
          </a:p>
        </p:txBody>
      </p:sp>
    </p:spTree>
    <p:extLst>
      <p:ext uri="{BB962C8B-B14F-4D97-AF65-F5344CB8AC3E}">
        <p14:creationId xmlns:p14="http://schemas.microsoft.com/office/powerpoint/2010/main" val="41181188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E0329-43B9-C69C-8065-AD76760CE112}"/>
              </a:ext>
            </a:extLst>
          </p:cNvPr>
          <p:cNvSpPr>
            <a:spLocks noGrp="1"/>
          </p:cNvSpPr>
          <p:nvPr>
            <p:ph type="title"/>
          </p:nvPr>
        </p:nvSpPr>
        <p:spPr>
          <a:xfrm>
            <a:off x="609600" y="707959"/>
            <a:ext cx="10972800" cy="1143000"/>
          </a:xfrm>
        </p:spPr>
        <p:txBody>
          <a:bodyPr>
            <a:noAutofit/>
          </a:bodyPr>
          <a:lstStyle/>
          <a:p>
            <a:pPr algn="l" rtl="0"/>
            <a:r>
              <a:rPr lang="tr" sz="4400" b="0" i="0" u="none" strike="noStrike">
                <a:highlight>
                  <a:srgbClr val="000000">
                    <a:alpha val="0"/>
                  </a:srgbClr>
                </a:highlight>
                <a:latin typeface="Calibri"/>
              </a:rPr>
              <a:t>Gündem</a:t>
            </a:r>
            <a:endParaRPr lang="en-GB"/>
          </a:p>
        </p:txBody>
      </p:sp>
      <p:graphicFrame>
        <p:nvGraphicFramePr>
          <p:cNvPr id="4" name="Table 3">
            <a:extLst>
              <a:ext uri="{FF2B5EF4-FFF2-40B4-BE49-F238E27FC236}">
                <a16:creationId xmlns:a16="http://schemas.microsoft.com/office/drawing/2014/main" id="{623E28CC-3A39-EA49-FCCC-D148270D6643}"/>
              </a:ext>
            </a:extLst>
          </p:cNvPr>
          <p:cNvGraphicFramePr>
            <a:graphicFrameLocks noGrp="1"/>
          </p:cNvGraphicFramePr>
          <p:nvPr/>
        </p:nvGraphicFramePr>
        <p:xfrm>
          <a:off x="693337" y="1944255"/>
          <a:ext cx="9656466" cy="3278608"/>
        </p:xfrm>
        <a:graphic>
          <a:graphicData uri="http://schemas.openxmlformats.org/drawingml/2006/table">
            <a:tbl>
              <a:tblPr bandRow="1">
                <a:tableStyleId>{5C22544A-7EE6-4342-B048-85BDC9FD1C3A}</a:tableStyleId>
              </a:tblPr>
              <a:tblGrid>
                <a:gridCol w="1748412">
                  <a:extLst>
                    <a:ext uri="{9D8B030D-6E8A-4147-A177-3AD203B41FA5}">
                      <a16:colId xmlns:a16="http://schemas.microsoft.com/office/drawing/2014/main" val="2276721174"/>
                    </a:ext>
                  </a:extLst>
                </a:gridCol>
                <a:gridCol w="7908054">
                  <a:extLst>
                    <a:ext uri="{9D8B030D-6E8A-4147-A177-3AD203B41FA5}">
                      <a16:colId xmlns:a16="http://schemas.microsoft.com/office/drawing/2014/main" val="3194360035"/>
                    </a:ext>
                  </a:extLst>
                </a:gridCol>
              </a:tblGrid>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10:05-11:00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highlight>
                            <a:srgbClr val="000000">
                              <a:alpha val="0"/>
                            </a:srgbClr>
                          </a:highlight>
                          <a:latin typeface="Calibri"/>
                        </a:rPr>
                        <a:t>En Son Teknolojiye sahip toplu taşıma reformu senaryoları (etkileşimli etkinlik)</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3644775646"/>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11.00-11:15</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solidFill>
                            <a:srgbClr val="808080"/>
                          </a:solidFill>
                          <a:highlight>
                            <a:srgbClr val="000000">
                              <a:alpha val="0"/>
                            </a:srgbClr>
                          </a:highlight>
                          <a:latin typeface="Calibri"/>
                        </a:rPr>
                        <a:t>Ara</a:t>
                      </a:r>
                      <a:endParaRPr lang="lt-LT" sz="1600">
                        <a:solidFill>
                          <a:schemeClr val="bg1">
                            <a:lumMod val="50000"/>
                          </a:schemeClr>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2042211536"/>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11:15-12:30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highlight>
                            <a:srgbClr val="000000">
                              <a:alpha val="0"/>
                            </a:srgbClr>
                          </a:highlight>
                          <a:latin typeface="Calibri"/>
                        </a:rPr>
                        <a:t>Ankara'da toplu taşıma durumu</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1507921257"/>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12:30-13:30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solidFill>
                            <a:srgbClr val="808080"/>
                          </a:solidFill>
                          <a:highlight>
                            <a:srgbClr val="000000">
                              <a:alpha val="0"/>
                            </a:srgbClr>
                          </a:highlight>
                          <a:latin typeface="Calibri"/>
                        </a:rPr>
                        <a:t>Öğle yemeği</a:t>
                      </a:r>
                      <a:endParaRPr lang="lt-LT" sz="1600">
                        <a:solidFill>
                          <a:schemeClr val="bg1">
                            <a:lumMod val="50000"/>
                          </a:schemeClr>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3787176688"/>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13:30-14:45</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highlight>
                            <a:srgbClr val="000000">
                              <a:alpha val="0"/>
                            </a:srgbClr>
                          </a:highlight>
                          <a:latin typeface="Calibri"/>
                        </a:rPr>
                        <a:t>I. Çalıştay Oturumu - Raylı toplu taşıma sistemi</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1468810730"/>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14:45-15:00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solidFill>
                            <a:srgbClr val="808080"/>
                          </a:solidFill>
                          <a:highlight>
                            <a:srgbClr val="000000">
                              <a:alpha val="0"/>
                            </a:srgbClr>
                          </a:highlight>
                          <a:latin typeface="Calibri"/>
                        </a:rPr>
                        <a:t>Ara</a:t>
                      </a:r>
                      <a:endParaRPr lang="lt-LT" sz="1600">
                        <a:solidFill>
                          <a:schemeClr val="bg1">
                            <a:lumMod val="50000"/>
                          </a:schemeClr>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2055784042"/>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15:00-15:50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highlight>
                            <a:srgbClr val="000000">
                              <a:alpha val="0"/>
                            </a:srgbClr>
                          </a:highlight>
                          <a:latin typeface="Calibri"/>
                        </a:rPr>
                        <a:t>II. Çalıştay Oturumu - Kara yolu toplu taşıma sistemi</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2691239697"/>
                  </a:ext>
                </a:extLst>
              </a:tr>
              <a:tr h="409826">
                <a:tc>
                  <a:txBody>
                    <a:bodyPr/>
                    <a:lstStyle/>
                    <a:p>
                      <a:pPr marL="182880" algn="r" rtl="0">
                        <a:lnSpc>
                          <a:spcPct val="115000"/>
                        </a:lnSpc>
                        <a:spcBef>
                          <a:spcPts val="600"/>
                        </a:spcBef>
                        <a:spcAft>
                          <a:spcPts val="1000"/>
                        </a:spcAft>
                      </a:pPr>
                      <a:r>
                        <a:rPr lang="tr" sz="1800" b="0" i="0" u="none" strike="noStrike">
                          <a:highlight>
                            <a:srgbClr val="000000">
                              <a:alpha val="0"/>
                            </a:srgbClr>
                          </a:highlight>
                          <a:latin typeface="Calibri"/>
                        </a:rPr>
                        <a:t>15:50-16:00</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tc>
                  <a:txBody>
                    <a:bodyPr/>
                    <a:lstStyle/>
                    <a:p>
                      <a:pPr marL="182880" rtl="0">
                        <a:lnSpc>
                          <a:spcPct val="115000"/>
                        </a:lnSpc>
                        <a:spcBef>
                          <a:spcPts val="600"/>
                        </a:spcBef>
                        <a:spcAft>
                          <a:spcPts val="1000"/>
                        </a:spcAft>
                      </a:pPr>
                      <a:r>
                        <a:rPr lang="tr" sz="1800" b="0" i="0" u="none" strike="noStrike">
                          <a:highlight>
                            <a:srgbClr val="000000">
                              <a:alpha val="0"/>
                            </a:srgbClr>
                          </a:highlight>
                          <a:latin typeface="Calibri"/>
                        </a:rPr>
                        <a:t>Sorular ve Kapanış Konuşmaları</a:t>
                      </a:r>
                      <a:endParaRPr lang="lt-LT" sz="1600">
                        <a:solidFill>
                          <a:srgbClr val="000000"/>
                        </a:solidFill>
                        <a:effectLst/>
                        <a:latin typeface="Source Sans Pro" panose="020B0503030403020204" pitchFamily="34" charset="0"/>
                        <a:ea typeface="Source Sans Pro" panose="020B0503030403020204" pitchFamily="34" charset="0"/>
                        <a:cs typeface="Source Sans Pro" panose="020B0503030403020204" pitchFamily="34" charset="0"/>
                      </a:endParaRPr>
                    </a:p>
                  </a:txBody>
                  <a:tcPr marL="54536" marR="54536" marT="0" marB="0" anchor="ctr"/>
                </a:tc>
                <a:extLst>
                  <a:ext uri="{0D108BD9-81ED-4DB2-BD59-A6C34878D82A}">
                    <a16:rowId xmlns:a16="http://schemas.microsoft.com/office/drawing/2014/main" val="3127598819"/>
                  </a:ext>
                </a:extLst>
              </a:tr>
            </a:tbl>
          </a:graphicData>
        </a:graphic>
      </p:graphicFrame>
    </p:spTree>
    <p:extLst>
      <p:ext uri="{BB962C8B-B14F-4D97-AF65-F5344CB8AC3E}">
        <p14:creationId xmlns:p14="http://schemas.microsoft.com/office/powerpoint/2010/main" val="165822927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aveikslėlis 8">
            <a:extLst>
              <a:ext uri="{FF2B5EF4-FFF2-40B4-BE49-F238E27FC236}">
                <a16:creationId xmlns:a16="http://schemas.microsoft.com/office/drawing/2014/main" id="{1F159796-11A4-05BB-FF83-9F48DFF9C7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5139" y="596600"/>
            <a:ext cx="6119622" cy="6144768"/>
          </a:xfrm>
          <a:prstGeom prst="rect">
            <a:avLst/>
          </a:prstGeom>
        </p:spPr>
      </p:pic>
      <p:pic>
        <p:nvPicPr>
          <p:cNvPr id="34" name="Paveikslėlis 2">
            <a:extLst>
              <a:ext uri="{FF2B5EF4-FFF2-40B4-BE49-F238E27FC236}">
                <a16:creationId xmlns:a16="http://schemas.microsoft.com/office/drawing/2014/main" id="{09E77085-E75A-090F-7E7A-4068FB6F21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5139" y="606125"/>
            <a:ext cx="6119622" cy="6144768"/>
          </a:xfrm>
          <a:prstGeom prst="rect">
            <a:avLst/>
          </a:prstGeom>
        </p:spPr>
      </p:pic>
      <p:sp>
        <p:nvSpPr>
          <p:cNvPr id="36" name="Rectangle 9">
            <a:extLst>
              <a:ext uri="{FF2B5EF4-FFF2-40B4-BE49-F238E27FC236}">
                <a16:creationId xmlns:a16="http://schemas.microsoft.com/office/drawing/2014/main" id="{4AFDC7C5-00F6-A94E-AA7D-B151025C00A1}"/>
              </a:ext>
            </a:extLst>
          </p:cNvPr>
          <p:cNvSpPr>
            <a:spLocks noChangeArrowheads="1"/>
          </p:cNvSpPr>
          <p:nvPr/>
        </p:nvSpPr>
        <p:spPr bwMode="auto">
          <a:xfrm>
            <a:off x="414183" y="1412251"/>
            <a:ext cx="4783417" cy="432049"/>
          </a:xfrm>
          <a:prstGeom prst="rect">
            <a:avLst/>
          </a:prstGeom>
          <a:solidFill>
            <a:schemeClr val="bg1">
              <a:alpha val="57000"/>
            </a:schemeClr>
          </a:solidFill>
          <a:ln w="25400">
            <a:noFill/>
            <a:miter lim="800000"/>
          </a:ln>
        </p:spPr>
        <p:txBody>
          <a:bodyPr bIns="0" anchor="t" anchorCtr="0">
            <a:noAutofit/>
          </a:bodyPr>
          <a:lstStyle/>
          <a:p>
            <a:pPr marL="88900" marR="0" lvl="0" indent="0" algn="l" defTabSz="914400" rtl="0" eaLnBrk="0" fontAlgn="auto" latinLnBrk="0" hangingPunct="0">
              <a:lnSpc>
                <a:spcPts val="2500"/>
              </a:lnSpc>
              <a:spcBef>
                <a:spcPct val="0"/>
              </a:spcBef>
              <a:spcAft>
                <a:spcPct val="0"/>
              </a:spcAft>
              <a:buClrTx/>
              <a:buSzTx/>
              <a:buFontTx/>
              <a:buNone/>
              <a:defRPr/>
            </a:pPr>
            <a:endParaRPr kumimoji="0" lang="lt-LT" altLang="lt-LT" sz="2800" b="0" i="0" u="none" strike="noStrike" kern="1200" cap="none" spc="0" normalizeH="0" baseline="0" noProof="0">
              <a:ln>
                <a:noFill/>
              </a:ln>
              <a:solidFill>
                <a:srgbClr val="6592B7"/>
              </a:solidFill>
              <a:effectLst>
                <a:outerShdw blurRad="50800" dist="38100" sx="1000" sy="1000" algn="l" rotWithShape="0">
                  <a:prstClr val="black"/>
                </a:outerShdw>
              </a:effectLst>
              <a:uLnTx/>
              <a:uFillTx/>
              <a:latin typeface="Segoe UI" panose="020B0502040204020203" pitchFamily="34" charset="0"/>
              <a:ea typeface="+mn-ea"/>
              <a:cs typeface="Segoe UI" panose="020B0502040204020203" pitchFamily="34" charset="0"/>
            </a:endParaRPr>
          </a:p>
        </p:txBody>
      </p:sp>
      <p:sp>
        <p:nvSpPr>
          <p:cNvPr id="37" name="Rectangle 9">
            <a:extLst>
              <a:ext uri="{FF2B5EF4-FFF2-40B4-BE49-F238E27FC236}">
                <a16:creationId xmlns:a16="http://schemas.microsoft.com/office/drawing/2014/main" id="{7B6B91BC-E61D-4934-A5F9-E631213FB327}"/>
              </a:ext>
            </a:extLst>
          </p:cNvPr>
          <p:cNvSpPr>
            <a:spLocks noChangeArrowheads="1"/>
          </p:cNvSpPr>
          <p:nvPr/>
        </p:nvSpPr>
        <p:spPr bwMode="auto">
          <a:xfrm>
            <a:off x="519523" y="2578138"/>
            <a:ext cx="4893773" cy="562729"/>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Vilnius'ta bir şeridin toplam uzunluğu - 30,8 km.</a:t>
            </a:r>
          </a:p>
        </p:txBody>
      </p:sp>
      <p:sp>
        <p:nvSpPr>
          <p:cNvPr id="38" name="Rectangle 9">
            <a:extLst>
              <a:ext uri="{FF2B5EF4-FFF2-40B4-BE49-F238E27FC236}">
                <a16:creationId xmlns:a16="http://schemas.microsoft.com/office/drawing/2014/main" id="{796CAB5F-5599-51EF-ECC4-6224B477AC35}"/>
              </a:ext>
            </a:extLst>
          </p:cNvPr>
          <p:cNvSpPr>
            <a:spLocks noChangeArrowheads="1"/>
          </p:cNvSpPr>
          <p:nvPr/>
        </p:nvSpPr>
        <p:spPr bwMode="auto">
          <a:xfrm>
            <a:off x="519522" y="3166485"/>
            <a:ext cx="4303048" cy="1707010"/>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A, B, C sokaklarındaki A şeridinin uzunluğu:</a:t>
            </a:r>
          </a:p>
          <a:p>
            <a:pPr marL="92075" marR="0" lvl="0" indent="0" algn="l" defTabSz="914400" rtl="0" eaLnBrk="0" fontAlgn="auto" latinLnBrk="0" hangingPunct="0">
              <a:lnSpc>
                <a:spcPct val="100000"/>
              </a:lnSpc>
              <a:spcBef>
                <a:spcPct val="0"/>
              </a:spcBef>
              <a:spcAft>
                <a:spcPct val="0"/>
              </a:spcAft>
              <a:buClrTx/>
              <a:buSzTx/>
              <a:buFontTx/>
              <a:buNone/>
              <a:defRPr/>
            </a:pPr>
            <a:endParaRPr kumimoji="0" lang="lt-LT" altLang="lt-LT" sz="2000" b="1" i="0" u="none" strike="noStrike" kern="1200" cap="none" spc="0" normalizeH="0" baseline="0" noProof="0" dirty="0">
              <a:ln>
                <a:noFill/>
              </a:ln>
              <a:solidFill>
                <a:prstClr val="black"/>
              </a:solidFill>
              <a:effectLst/>
              <a:uLnTx/>
              <a:uFillTx/>
              <a:latin typeface="Calibri"/>
              <a:ea typeface="+mn-ea"/>
              <a:cs typeface="Segoe UI" panose="020B0502040204020203" pitchFamily="34" charset="0"/>
            </a:endParaRPr>
          </a:p>
          <a:p>
            <a:pPr marL="92075" marR="0" lvl="0" indent="0" algn="l" defTabSz="914400" rtl="0" eaLnBrk="0" fontAlgn="auto" latinLnBrk="0" hangingPunct="0">
              <a:lnSpc>
                <a:spcPct val="100000"/>
              </a:lnSpc>
              <a:spcBef>
                <a:spcPct val="0"/>
              </a:spcBef>
              <a:spcAft>
                <a:spcPct val="0"/>
              </a:spcAft>
              <a:buClrTx/>
              <a:buSzTx/>
              <a:buFontTx/>
              <a:buNone/>
              <a:defRPr/>
            </a:pPr>
            <a:r>
              <a:rPr kumimoji="0" lang="tr" sz="2000" b="1" i="0" u="none" strike="noStrike" kern="1200" cap="none" spc="0" normalizeH="0" baseline="0" noProof="0" dirty="0">
                <a:solidFill>
                  <a:srgbClr val="000000"/>
                </a:solidFill>
                <a:uLnTx/>
                <a:uFillTx/>
                <a:latin typeface="Calibri"/>
                <a:ea typeface="+mn-ea"/>
                <a:cs typeface="Segoe UI"/>
              </a:rPr>
              <a:t>En küçük paylaşım – %3 (260 m) – Naujininkai'de</a:t>
            </a:r>
          </a:p>
        </p:txBody>
      </p:sp>
      <p:sp>
        <p:nvSpPr>
          <p:cNvPr id="39" name="Rectangle 9">
            <a:extLst>
              <a:ext uri="{FF2B5EF4-FFF2-40B4-BE49-F238E27FC236}">
                <a16:creationId xmlns:a16="http://schemas.microsoft.com/office/drawing/2014/main" id="{8A64EEED-B26A-EC07-053D-EB9C66D4D05B}"/>
              </a:ext>
            </a:extLst>
          </p:cNvPr>
          <p:cNvSpPr>
            <a:spLocks noChangeArrowheads="1"/>
          </p:cNvSpPr>
          <p:nvPr/>
        </p:nvSpPr>
        <p:spPr bwMode="auto">
          <a:xfrm>
            <a:off x="519522" y="4963619"/>
            <a:ext cx="3316824" cy="562729"/>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ct val="100000"/>
              </a:lnSpc>
              <a:spcBef>
                <a:spcPct val="0"/>
              </a:spcBef>
              <a:spcAft>
                <a:spcPct val="0"/>
              </a:spcAft>
              <a:buClrTx/>
              <a:buSzTx/>
              <a:buFontTx/>
              <a:buNone/>
              <a:defRPr/>
            </a:pPr>
            <a:r>
              <a:rPr kumimoji="0" lang="tr" sz="2000" b="1" i="0" u="none" strike="noStrike" kern="1200" cap="none" spc="0" normalizeH="0" baseline="0" noProof="0">
                <a:solidFill>
                  <a:srgbClr val="00519E"/>
                </a:solidFill>
                <a:uLnTx/>
                <a:uFillTx/>
                <a:latin typeface="Calibri"/>
                <a:ea typeface="+mn-ea"/>
                <a:cs typeface="Segoe UI"/>
              </a:rPr>
              <a:t>En büyük paylaşım – %71 (3,8 km) - Šeškinė'de.</a:t>
            </a:r>
          </a:p>
        </p:txBody>
      </p:sp>
      <p:grpSp>
        <p:nvGrpSpPr>
          <p:cNvPr id="40" name="Group 39">
            <a:extLst>
              <a:ext uri="{FF2B5EF4-FFF2-40B4-BE49-F238E27FC236}">
                <a16:creationId xmlns:a16="http://schemas.microsoft.com/office/drawing/2014/main" id="{F0619BAA-AC75-5874-24F9-1D8CCBE38025}"/>
              </a:ext>
            </a:extLst>
          </p:cNvPr>
          <p:cNvGrpSpPr/>
          <p:nvPr/>
        </p:nvGrpSpPr>
        <p:grpSpPr>
          <a:xfrm>
            <a:off x="9879340" y="1277121"/>
            <a:ext cx="1898477" cy="1940932"/>
            <a:chOff x="7183737" y="1519584"/>
            <a:chExt cx="1898477" cy="1940932"/>
          </a:xfrm>
        </p:grpSpPr>
        <p:sp>
          <p:nvSpPr>
            <p:cNvPr id="41" name="Rectangle 9">
              <a:extLst>
                <a:ext uri="{FF2B5EF4-FFF2-40B4-BE49-F238E27FC236}">
                  <a16:creationId xmlns:a16="http://schemas.microsoft.com/office/drawing/2014/main" id="{6CBA80C5-6229-ABB9-34D4-0CC96143FB77}"/>
                </a:ext>
              </a:extLst>
            </p:cNvPr>
            <p:cNvSpPr>
              <a:spLocks noChangeArrowheads="1"/>
            </p:cNvSpPr>
            <p:nvPr/>
          </p:nvSpPr>
          <p:spPr bwMode="auto">
            <a:xfrm>
              <a:off x="7183737" y="1519584"/>
              <a:ext cx="1898477" cy="1068046"/>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ct val="100000"/>
                </a:lnSpc>
                <a:spcBef>
                  <a:spcPct val="0"/>
                </a:spcBef>
                <a:spcAft>
                  <a:spcPct val="0"/>
                </a:spcAft>
                <a:buClrTx/>
                <a:buSzTx/>
                <a:buFontTx/>
                <a:buNone/>
                <a:defRPr/>
              </a:pPr>
              <a:r>
                <a:rPr kumimoji="0" lang="tr" sz="1200" b="1" i="0" u="none" strike="noStrike" kern="1200" cap="none" spc="0" normalizeH="0" baseline="0" noProof="0" dirty="0">
                  <a:solidFill>
                    <a:srgbClr val="000000"/>
                  </a:solidFill>
                  <a:uLnTx/>
                  <a:uFillTx/>
                  <a:latin typeface="Calibri"/>
                  <a:ea typeface="+mn-ea"/>
                  <a:cs typeface="Segoe UI"/>
                </a:rPr>
                <a:t>Ulaşım bölgelerinde A şeritlerinin paylaşılması (%), A, B, C sokakları..:</a:t>
              </a:r>
            </a:p>
          </p:txBody>
        </p:sp>
        <p:pic>
          <p:nvPicPr>
            <p:cNvPr id="42" name="Picture 41">
              <a:extLst>
                <a:ext uri="{FF2B5EF4-FFF2-40B4-BE49-F238E27FC236}">
                  <a16:creationId xmlns:a16="http://schemas.microsoft.com/office/drawing/2014/main" id="{431DDED8-2EC3-4D59-048E-B78C153D5A4B}"/>
                </a:ext>
              </a:extLst>
            </p:cNvPr>
            <p:cNvPicPr>
              <a:picLocks noChangeAspect="1"/>
            </p:cNvPicPr>
            <p:nvPr/>
          </p:nvPicPr>
          <p:blipFill>
            <a:blip r:embed="rId5"/>
            <a:stretch>
              <a:fillRect/>
            </a:stretch>
          </p:blipFill>
          <p:spPr>
            <a:xfrm>
              <a:off x="7372239" y="2260366"/>
              <a:ext cx="828675" cy="1200150"/>
            </a:xfrm>
            <a:prstGeom prst="rect">
              <a:avLst/>
            </a:prstGeom>
          </p:spPr>
        </p:pic>
      </p:grpSp>
      <p:pic>
        <p:nvPicPr>
          <p:cNvPr id="2" name="Picture 1">
            <a:extLst>
              <a:ext uri="{FF2B5EF4-FFF2-40B4-BE49-F238E27FC236}">
                <a16:creationId xmlns:a16="http://schemas.microsoft.com/office/drawing/2014/main" id="{F6DDB192-BD9D-A82E-F3D9-DFE61E63218C}"/>
              </a:ext>
            </a:extLst>
          </p:cNvPr>
          <p:cNvPicPr>
            <a:picLocks noChangeAspect="1"/>
          </p:cNvPicPr>
          <p:nvPr/>
        </p:nvPicPr>
        <p:blipFill>
          <a:blip r:embed="rId6"/>
          <a:srcRect r="3577"/>
          <a:stretch>
            <a:fillRect/>
          </a:stretch>
        </p:blipFill>
        <p:spPr>
          <a:xfrm>
            <a:off x="4822570" y="175640"/>
            <a:ext cx="2481872" cy="1222629"/>
          </a:xfrm>
          <a:prstGeom prst="rect">
            <a:avLst/>
          </a:prstGeom>
        </p:spPr>
      </p:pic>
      <p:sp>
        <p:nvSpPr>
          <p:cNvPr id="3" name="Title 2">
            <a:extLst>
              <a:ext uri="{FF2B5EF4-FFF2-40B4-BE49-F238E27FC236}">
                <a16:creationId xmlns:a16="http://schemas.microsoft.com/office/drawing/2014/main" id="{C7CFE857-CD45-DB94-AEF3-DCC04858AA0F}"/>
              </a:ext>
            </a:extLst>
          </p:cNvPr>
          <p:cNvSpPr txBox="1"/>
          <p:nvPr/>
        </p:nvSpPr>
        <p:spPr>
          <a:xfrm>
            <a:off x="602996" y="849854"/>
            <a:ext cx="4797343" cy="14845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dirty="0">
                <a:latin typeface="Calibri"/>
                <a:cs typeface="Poppins"/>
              </a:rPr>
              <a:t>Toplu taşıma (PT)</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500" b="1" i="0" u="none" strike="noStrike" kern="1200" cap="none" spc="0" normalizeH="0" baseline="0" noProof="0" dirty="0">
                <a:solidFill>
                  <a:srgbClr val="595959"/>
                </a:solidFill>
                <a:uLnTx/>
                <a:uFillTx/>
                <a:latin typeface="Calibri Light" charset="0"/>
                <a:ea typeface="+mj-ea"/>
                <a:cs typeface="+mj-cs"/>
              </a:rPr>
              <a:t>Yolcu lojistiği, şerit sistemi</a:t>
            </a:r>
          </a:p>
        </p:txBody>
      </p:sp>
    </p:spTree>
    <p:extLst>
      <p:ext uri="{BB962C8B-B14F-4D97-AF65-F5344CB8AC3E}">
        <p14:creationId xmlns:p14="http://schemas.microsoft.com/office/powerpoint/2010/main" val="24579557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6" presetClass="entr" presetSubtype="32"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circle(out)">
                                      <p:cBhvr>
                                        <p:cTn id="12" dur="2000"/>
                                        <p:tgtEl>
                                          <p:spTgt spid="34"/>
                                        </p:tgtEl>
                                      </p:cBhvr>
                                    </p:animEffect>
                                  </p:childTnLst>
                                </p:cTn>
                              </p:par>
                            </p:childTnLst>
                          </p:cTn>
                        </p:par>
                        <p:par>
                          <p:cTn id="13" fill="hold" nodeType="afterGroup">
                            <p:stCondLst>
                              <p:cond delay="2000"/>
                            </p:stCondLst>
                            <p:childTnLst>
                              <p:par>
                                <p:cTn id="14" presetID="10"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xEl>
                                              <p:pRg st="0" end="0"/>
                                            </p:txEl>
                                          </p:spTgt>
                                        </p:tgtEl>
                                        <p:attrNameLst>
                                          <p:attrName>style.visibility</p:attrName>
                                        </p:attrNameLst>
                                      </p:cBhvr>
                                      <p:to>
                                        <p:strVal val="visible"/>
                                      </p:to>
                                    </p:set>
                                    <p:animEffect transition="in" filter="fade">
                                      <p:cBhvr>
                                        <p:cTn id="19" dur="500"/>
                                        <p:tgtEl>
                                          <p:spTgt spid="37">
                                            <p:txEl>
                                              <p:pRg st="0" end="0"/>
                                            </p:txEl>
                                          </p:spTgt>
                                        </p:tgtEl>
                                      </p:cBhvr>
                                    </p:animEffect>
                                  </p:childTnLst>
                                </p:cTn>
                              </p:par>
                            </p:childTnLst>
                          </p:cTn>
                        </p:par>
                        <p:par>
                          <p:cTn id="20" fill="hold" nodeType="afterGroup">
                            <p:stCondLst>
                              <p:cond delay="2500"/>
                            </p:stCondLst>
                            <p:childTnLst>
                              <p:par>
                                <p:cTn id="21" presetID="10" presetClass="entr" presetSubtype="0" fill="hold" nodeType="afterEffect">
                                  <p:stCondLst>
                                    <p:cond delay="7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700"/>
                                        <p:tgtEl>
                                          <p:spTgt spid="38">
                                            <p:txEl>
                                              <p:pRg st="0" end="0"/>
                                            </p:txEl>
                                          </p:spTgt>
                                        </p:tgtEl>
                                      </p:cBhvr>
                                    </p:animEffect>
                                  </p:childTnLst>
                                </p:cTn>
                              </p:par>
                            </p:childTnLst>
                          </p:cTn>
                        </p:par>
                        <p:par>
                          <p:cTn id="24" fill="hold" nodeType="afterGroup">
                            <p:stCondLst>
                              <p:cond delay="3900"/>
                            </p:stCondLst>
                            <p:childTnLst>
                              <p:par>
                                <p:cTn id="25" presetID="10" presetClass="entr" presetSubtype="0" fill="hold" nodeType="afterEffect">
                                  <p:stCondLst>
                                    <p:cond delay="300"/>
                                  </p:stCondLst>
                                  <p:childTnLst>
                                    <p:set>
                                      <p:cBhvr>
                                        <p:cTn id="26" dur="1" fill="hold">
                                          <p:stCondLst>
                                            <p:cond delay="0"/>
                                          </p:stCondLst>
                                        </p:cTn>
                                        <p:tgtEl>
                                          <p:spTgt spid="38">
                                            <p:txEl>
                                              <p:pRg st="2" end="2"/>
                                            </p:txEl>
                                          </p:spTgt>
                                        </p:tgtEl>
                                        <p:attrNameLst>
                                          <p:attrName>style.visibility</p:attrName>
                                        </p:attrNameLst>
                                      </p:cBhvr>
                                      <p:to>
                                        <p:strVal val="visible"/>
                                      </p:to>
                                    </p:set>
                                    <p:animEffect transition="in" filter="fade">
                                      <p:cBhvr>
                                        <p:cTn id="27" dur="700"/>
                                        <p:tgtEl>
                                          <p:spTgt spid="38">
                                            <p:txEl>
                                              <p:pRg st="2" end="2"/>
                                            </p:txEl>
                                          </p:spTgt>
                                        </p:tgtEl>
                                      </p:cBhvr>
                                    </p:animEffect>
                                  </p:childTnLst>
                                </p:cTn>
                              </p:par>
                            </p:childTnLst>
                          </p:cTn>
                        </p:par>
                        <p:par>
                          <p:cTn id="28" fill="hold" nodeType="afterGroup">
                            <p:stCondLst>
                              <p:cond delay="4900"/>
                            </p:stCondLst>
                            <p:childTnLst>
                              <p:par>
                                <p:cTn id="29" presetID="10" presetClass="entr" presetSubtype="0" fill="hold" nodeType="afterEffect">
                                  <p:stCondLst>
                                    <p:cond delay="1000"/>
                                  </p:stCondLst>
                                  <p:childTnLst>
                                    <p:set>
                                      <p:cBhvr>
                                        <p:cTn id="30" dur="1" fill="hold">
                                          <p:stCondLst>
                                            <p:cond delay="0"/>
                                          </p:stCondLst>
                                        </p:cTn>
                                        <p:tgtEl>
                                          <p:spTgt spid="39">
                                            <p:txEl>
                                              <p:pRg st="0" end="0"/>
                                            </p:txEl>
                                          </p:spTgt>
                                        </p:tgtEl>
                                        <p:attrNameLst>
                                          <p:attrName>style.visibility</p:attrName>
                                        </p:attrNameLst>
                                      </p:cBhvr>
                                      <p:to>
                                        <p:strVal val="visible"/>
                                      </p:to>
                                    </p:set>
                                    <p:animEffect transition="in" filter="fade">
                                      <p:cBhvr>
                                        <p:cTn id="31"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9312F7A8-9865-5963-2498-79FCFD431020}"/>
              </a:ext>
            </a:extLst>
          </p:cNvPr>
          <p:cNvPicPr>
            <a:picLocks noChangeAspect="1"/>
          </p:cNvPicPr>
          <p:nvPr/>
        </p:nvPicPr>
        <p:blipFill>
          <a:blip r:embed="rId3"/>
          <a:stretch>
            <a:fillRect/>
          </a:stretch>
        </p:blipFill>
        <p:spPr>
          <a:xfrm>
            <a:off x="975202" y="2420471"/>
            <a:ext cx="3627305" cy="3618740"/>
          </a:xfrm>
          <a:prstGeom prst="rect">
            <a:avLst/>
          </a:prstGeom>
        </p:spPr>
      </p:pic>
      <p:pic>
        <p:nvPicPr>
          <p:cNvPr id="22" name="Picture 21">
            <a:extLst>
              <a:ext uri="{FF2B5EF4-FFF2-40B4-BE49-F238E27FC236}">
                <a16:creationId xmlns:a16="http://schemas.microsoft.com/office/drawing/2014/main" id="{633E53DD-CA67-3B76-8EDB-01C3DD35C36C}"/>
              </a:ext>
            </a:extLst>
          </p:cNvPr>
          <p:cNvPicPr/>
          <p:nvPr/>
        </p:nvPicPr>
        <p:blipFill>
          <a:blip r:embed="rId4">
            <a:extLst>
              <a:ext uri="{28A0092B-C50C-407E-A947-70E740481C1C}">
                <a14:useLocalDpi xmlns:a14="http://schemas.microsoft.com/office/drawing/2010/main" val="0"/>
              </a:ext>
            </a:extLst>
          </a:blip>
          <a:srcRect l="1" t="5524" r="2426" b="2739"/>
          <a:stretch>
            <a:fillRect/>
          </a:stretch>
        </p:blipFill>
        <p:spPr bwMode="auto">
          <a:xfrm>
            <a:off x="9673371" y="1239102"/>
            <a:ext cx="2162846" cy="2747294"/>
          </a:xfrm>
          <a:prstGeom prst="rect">
            <a:avLst/>
          </a:prstGeom>
          <a:noFill/>
          <a:ln>
            <a:noFill/>
          </a:ln>
        </p:spPr>
      </p:pic>
      <p:sp>
        <p:nvSpPr>
          <p:cNvPr id="23" name="Slide Number Placeholder 4">
            <a:extLst>
              <a:ext uri="{FF2B5EF4-FFF2-40B4-BE49-F238E27FC236}">
                <a16:creationId xmlns:a16="http://schemas.microsoft.com/office/drawing/2014/main" id="{18F9BB66-7753-FDDD-AF0C-8BF5677AEC05}"/>
              </a:ext>
            </a:extLst>
          </p:cNvPr>
          <p:cNvSpPr txBox="1">
            <a:spLocks noGrp="1"/>
          </p:cNvSpPr>
          <p:nvPr/>
        </p:nvSpPr>
        <p:spPr bwMode="auto">
          <a:xfrm>
            <a:off x="10247362" y="6496950"/>
            <a:ext cx="324496" cy="243360"/>
          </a:xfrm>
          <a:prstGeom prst="rect">
            <a:avLst/>
          </a:prstGeom>
          <a:noFill/>
          <a:ln w="9525">
            <a:noFill/>
            <a:miter lim="800000"/>
          </a:ln>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000" b="0" i="0" u="none" strike="noStrike" kern="1200" cap="none" spc="0" normalizeH="0" baseline="0" noProof="0">
                <a:solidFill>
                  <a:srgbClr val="054981"/>
                </a:solidFill>
                <a:uLnTx/>
                <a:uFillTx/>
                <a:latin typeface="Segoe UI"/>
                <a:ea typeface="+mn-ea"/>
                <a:cs typeface="Segoe UI"/>
              </a:rPr>
              <a:t>31</a:t>
            </a:r>
            <a:endParaRPr kumimoji="0" lang="de-AT" altLang="lt-LT" sz="1000" b="0" i="0" u="none" strike="noStrike" kern="1200" cap="none" spc="0" normalizeH="0" baseline="0" noProof="0">
              <a:ln>
                <a:noFill/>
              </a:ln>
              <a:solidFill>
                <a:srgbClr val="054981"/>
              </a:solidFill>
              <a:effectLst/>
              <a:uLnTx/>
              <a:uFillTx/>
              <a:latin typeface="Segoe UI" panose="020B0502040204020203" pitchFamily="34" charset="0"/>
              <a:ea typeface="+mn-ea"/>
              <a:cs typeface="Segoe UI" panose="020B0502040204020203" pitchFamily="34" charset="0"/>
            </a:endParaRPr>
          </a:p>
        </p:txBody>
      </p:sp>
      <p:sp>
        <p:nvSpPr>
          <p:cNvPr id="24" name="Rectangle 9">
            <a:extLst>
              <a:ext uri="{FF2B5EF4-FFF2-40B4-BE49-F238E27FC236}">
                <a16:creationId xmlns:a16="http://schemas.microsoft.com/office/drawing/2014/main" id="{7C7AE746-5974-5DD1-658B-A0A6DB8108E4}"/>
              </a:ext>
            </a:extLst>
          </p:cNvPr>
          <p:cNvSpPr>
            <a:spLocks noChangeArrowheads="1"/>
          </p:cNvSpPr>
          <p:nvPr/>
        </p:nvSpPr>
        <p:spPr bwMode="auto">
          <a:xfrm>
            <a:off x="1" y="1930001"/>
            <a:ext cx="5848350" cy="383646"/>
          </a:xfrm>
          <a:prstGeom prst="rect">
            <a:avLst/>
          </a:prstGeom>
          <a:solidFill>
            <a:schemeClr val="bg1">
              <a:alpha val="57000"/>
            </a:schemeClr>
          </a:solidFill>
          <a:ln w="25400">
            <a:noFill/>
            <a:miter lim="800000"/>
          </a:ln>
        </p:spPr>
        <p:txBody>
          <a:bodyPr bIns="0" anchor="t" anchorCtr="0">
            <a:noAutofit/>
          </a:bodyPr>
          <a:lstStyle/>
          <a:p>
            <a:pPr marL="88900" marR="0" lvl="0" indent="0" algn="l" defTabSz="914400" rtl="0" eaLnBrk="0" fontAlgn="auto" latinLnBrk="0" hangingPunct="0">
              <a:lnSpc>
                <a:spcPts val="2500"/>
              </a:lnSpc>
              <a:spcBef>
                <a:spcPct val="0"/>
              </a:spcBef>
              <a:spcAft>
                <a:spcPct val="0"/>
              </a:spcAft>
              <a:buClrTx/>
              <a:buSzTx/>
              <a:buFontTx/>
              <a:buNone/>
              <a:defRPr/>
            </a:pPr>
            <a:endParaRPr kumimoji="0" lang="lt-LT" altLang="lt-LT" sz="2800" b="0" i="0" u="none" strike="noStrike" kern="1200" cap="none" spc="0" normalizeH="0" baseline="0" noProof="0">
              <a:ln>
                <a:noFill/>
              </a:ln>
              <a:solidFill>
                <a:srgbClr val="6592B7"/>
              </a:solidFill>
              <a:effectLst>
                <a:outerShdw blurRad="50800" dist="38100" sx="1000" sy="1000" algn="l" rotWithShape="0">
                  <a:prstClr val="black"/>
                </a:outerShdw>
              </a:effectLst>
              <a:uLnTx/>
              <a:uFillTx/>
              <a:latin typeface="Segoe UI" panose="020B0502040204020203" pitchFamily="34" charset="0"/>
              <a:ea typeface="+mn-ea"/>
              <a:cs typeface="Segoe UI" panose="020B0502040204020203" pitchFamily="34" charset="0"/>
            </a:endParaRPr>
          </a:p>
        </p:txBody>
      </p:sp>
      <p:sp>
        <p:nvSpPr>
          <p:cNvPr id="27" name="Rectangle 26">
            <a:extLst>
              <a:ext uri="{FF2B5EF4-FFF2-40B4-BE49-F238E27FC236}">
                <a16:creationId xmlns:a16="http://schemas.microsoft.com/office/drawing/2014/main" id="{4B751EBC-7947-CBAC-D36A-7462517A1D2F}"/>
              </a:ext>
            </a:extLst>
          </p:cNvPr>
          <p:cNvSpPr>
            <a:spLocks noChangeArrowheads="1"/>
          </p:cNvSpPr>
          <p:nvPr/>
        </p:nvSpPr>
        <p:spPr bwMode="auto">
          <a:xfrm>
            <a:off x="9439850" y="4509039"/>
            <a:ext cx="2607956" cy="413304"/>
          </a:xfrm>
          <a:prstGeom prst="rect">
            <a:avLst/>
          </a:prstGeom>
          <a:noFill/>
          <a:ln w="25400">
            <a:noFill/>
            <a:miter lim="800000"/>
          </a:ln>
        </p:spPr>
        <p:txBody>
          <a:bodyPr bIns="0" anchor="t" anchorCtr="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385624"/>
                </a:solidFill>
                <a:uLnTx/>
                <a:uFillTx/>
                <a:latin typeface="Calibri"/>
                <a:ea typeface="+mn-ea"/>
                <a:cs typeface="Segoe UI"/>
              </a:rPr>
              <a:t>KOPENHAG ÖRNEĞİ</a:t>
            </a:r>
            <a:endParaRPr kumimoji="0" lang="en-US" sz="1600" b="1" i="0" u="none" strike="noStrike" kern="1200" cap="none" spc="0" normalizeH="0" baseline="0" noProof="0">
              <a:ln>
                <a:noFill/>
              </a:ln>
              <a:solidFill>
                <a:srgbClr val="70AD47">
                  <a:lumMod val="50000"/>
                </a:srgbClr>
              </a:solidFill>
              <a:effectLst/>
              <a:uLnTx/>
              <a:uFillTx/>
              <a:latin typeface="Calibri"/>
              <a:ea typeface="+mn-ea"/>
              <a:cs typeface="Segoe UI" panose="020B0502040204020203" pitchFamily="34" charset="0"/>
            </a:endParaRPr>
          </a:p>
          <a:p>
            <a:pPr marL="87313" marR="0" lvl="0" indent="-87313" algn="ctr"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385624"/>
                </a:solidFill>
                <a:uLnTx/>
                <a:uFillTx/>
                <a:latin typeface="Calibri"/>
                <a:ea typeface="+mn-ea"/>
                <a:cs typeface="Segoe UI"/>
              </a:rPr>
              <a:t>Şehir merkezinde daha az özel araç bulunması;</a:t>
            </a:r>
          </a:p>
          <a:p>
            <a:pPr marL="87313" marR="0" lvl="0" indent="-87313" algn="ctr"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385624"/>
                </a:solidFill>
                <a:uLnTx/>
                <a:uFillTx/>
                <a:latin typeface="Calibri"/>
                <a:ea typeface="+mn-ea"/>
                <a:cs typeface="Segoe UI"/>
              </a:rPr>
              <a:t>Etkili toplu taşımacılık;</a:t>
            </a:r>
          </a:p>
          <a:p>
            <a:pPr marL="87313" marR="0" lvl="0" indent="-87313" algn="ctr"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385624"/>
                </a:solidFill>
                <a:uLnTx/>
                <a:uFillTx/>
                <a:latin typeface="Calibri"/>
                <a:ea typeface="+mn-ea"/>
                <a:cs typeface="Segoe UI"/>
              </a:rPr>
              <a:t>Güvenli yeşil alanlar;</a:t>
            </a:r>
            <a:endParaRPr kumimoji="0" lang="en-US" sz="1600" b="0" i="0" u="none" strike="noStrike" kern="1200" cap="none" spc="0" normalizeH="0" baseline="0" noProof="0">
              <a:ln>
                <a:noFill/>
              </a:ln>
              <a:solidFill>
                <a:srgbClr val="70AD47">
                  <a:lumMod val="50000"/>
                </a:srgbClr>
              </a:solidFill>
              <a:effectLst/>
              <a:uLnTx/>
              <a:uFillTx/>
              <a:latin typeface="Calibri"/>
              <a:ea typeface="+mn-ea"/>
              <a:cs typeface="Segoe UI" panose="020B0502040204020203" pitchFamily="34" charset="0"/>
            </a:endParaRPr>
          </a:p>
          <a:p>
            <a:pPr marL="87313" marR="0" lvl="0" indent="-87313" algn="ctr"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385624"/>
                </a:solidFill>
                <a:uLnTx/>
                <a:uFillTx/>
                <a:latin typeface="Calibri"/>
                <a:ea typeface="+mn-ea"/>
                <a:cs typeface="Segoe UI"/>
              </a:rPr>
              <a:t>Yoğun nüfuslu alanlar.</a:t>
            </a:r>
            <a:endParaRPr kumimoji="0" lang="en-US" sz="1600" b="0" i="0" u="none" strike="noStrike" kern="1200" cap="none" spc="0" normalizeH="0" baseline="0" noProof="0">
              <a:ln>
                <a:noFill/>
              </a:ln>
              <a:solidFill>
                <a:srgbClr val="70AD47">
                  <a:lumMod val="50000"/>
                </a:srgbClr>
              </a:solidFill>
              <a:effectLst/>
              <a:uLnTx/>
              <a:uFillTx/>
              <a:latin typeface="Calibri"/>
              <a:ea typeface="+mn-ea"/>
              <a:cs typeface="Segoe UI" panose="020B0502040204020203" pitchFamily="34" charset="0"/>
            </a:endParaRPr>
          </a:p>
          <a:p>
            <a:pPr marL="342900" marR="0" lvl="0" indent="-342900" algn="r"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400" b="0" i="0" u="none" strike="noStrike" kern="1200" cap="none" spc="0" normalizeH="0" baseline="0" noProof="0">
              <a:ln>
                <a:noFill/>
              </a:ln>
              <a:solidFill>
                <a:srgbClr val="70AD47">
                  <a:lumMod val="50000"/>
                </a:srgbClr>
              </a:solidFill>
              <a:effectLst>
                <a:outerShdw blurRad="50800" dist="38100" sx="1000" sy="1000" algn="l" rotWithShape="0">
                  <a:prstClr val="black"/>
                </a:outerShdw>
              </a:effectLst>
              <a:uLnTx/>
              <a:uFillTx/>
              <a:latin typeface="Calibri"/>
              <a:ea typeface="+mn-ea"/>
              <a:cs typeface="Segoe UI" panose="020B0502040204020203" pitchFamily="34" charset="0"/>
            </a:endParaRPr>
          </a:p>
        </p:txBody>
      </p:sp>
      <p:grpSp>
        <p:nvGrpSpPr>
          <p:cNvPr id="29" name="Group 28">
            <a:extLst>
              <a:ext uri="{FF2B5EF4-FFF2-40B4-BE49-F238E27FC236}">
                <a16:creationId xmlns:a16="http://schemas.microsoft.com/office/drawing/2014/main" id="{B338D303-4966-AEC4-B7A3-4324CAB48437}"/>
              </a:ext>
            </a:extLst>
          </p:cNvPr>
          <p:cNvGrpSpPr/>
          <p:nvPr/>
        </p:nvGrpSpPr>
        <p:grpSpPr>
          <a:xfrm>
            <a:off x="5063615" y="1239102"/>
            <a:ext cx="4223251" cy="5295908"/>
            <a:chOff x="95251" y="1405710"/>
            <a:chExt cx="4223251" cy="5295908"/>
          </a:xfrm>
        </p:grpSpPr>
        <p:pic>
          <p:nvPicPr>
            <p:cNvPr id="30" name="Picture 29" descr="C:\Users\marius.berulis\AppData\Local\Microsoft\Windows\INetCache\Content.Word\3__schm_Mariui__VT_geriausiai_blogiausiai__2.tif">
              <a:extLst>
                <a:ext uri="{FF2B5EF4-FFF2-40B4-BE49-F238E27FC236}">
                  <a16:creationId xmlns:a16="http://schemas.microsoft.com/office/drawing/2014/main" id="{8A6136ED-3D40-C7B4-0AED-E6D82F1CAC89}"/>
                </a:ext>
              </a:extLst>
            </p:cNvPr>
            <p:cNvPicPr/>
            <p:nvPr/>
          </p:nvPicPr>
          <p:blipFill>
            <a:blip r:embed="rId5">
              <a:extLst>
                <a:ext uri="{28A0092B-C50C-407E-A947-70E740481C1C}">
                  <a14:useLocalDpi xmlns:a14="http://schemas.microsoft.com/office/drawing/2010/main" val="0"/>
                </a:ext>
              </a:extLst>
            </a:blip>
            <a:stretch>
              <a:fillRect/>
            </a:stretch>
          </p:blipFill>
          <p:spPr bwMode="auto">
            <a:xfrm>
              <a:off x="95251" y="1405710"/>
              <a:ext cx="4223251" cy="4076062"/>
            </a:xfrm>
            <a:prstGeom prst="rect">
              <a:avLst/>
            </a:prstGeom>
            <a:noFill/>
            <a:ln>
              <a:noFill/>
            </a:ln>
          </p:spPr>
        </p:pic>
        <p:pic>
          <p:nvPicPr>
            <p:cNvPr id="31" name="Picture 30">
              <a:extLst>
                <a:ext uri="{FF2B5EF4-FFF2-40B4-BE49-F238E27FC236}">
                  <a16:creationId xmlns:a16="http://schemas.microsoft.com/office/drawing/2014/main" id="{79058920-16CC-D47C-B5AB-6FA56BB0DFC2}"/>
                </a:ext>
              </a:extLst>
            </p:cNvPr>
            <p:cNvPicPr>
              <a:picLocks noChangeAspect="1"/>
            </p:cNvPicPr>
            <p:nvPr/>
          </p:nvPicPr>
          <p:blipFill>
            <a:blip r:embed="rId6"/>
            <a:stretch>
              <a:fillRect/>
            </a:stretch>
          </p:blipFill>
          <p:spPr>
            <a:xfrm>
              <a:off x="431975" y="5325390"/>
              <a:ext cx="3615983" cy="1376228"/>
            </a:xfrm>
            <a:prstGeom prst="rect">
              <a:avLst/>
            </a:prstGeom>
          </p:spPr>
        </p:pic>
      </p:grpSp>
      <p:sp>
        <p:nvSpPr>
          <p:cNvPr id="32" name="Right Arrow 31">
            <a:extLst>
              <a:ext uri="{FF2B5EF4-FFF2-40B4-BE49-F238E27FC236}">
                <a16:creationId xmlns:a16="http://schemas.microsoft.com/office/drawing/2014/main" id="{B1A33F64-AA05-D9AD-EA68-E4D163391010}"/>
              </a:ext>
            </a:extLst>
          </p:cNvPr>
          <p:cNvSpPr/>
          <p:nvPr/>
        </p:nvSpPr>
        <p:spPr>
          <a:xfrm rot="16200000">
            <a:off x="10387441" y="3957839"/>
            <a:ext cx="558686" cy="514347"/>
          </a:xfrm>
          <a:prstGeom prst="rightArrow">
            <a:avLst/>
          </a:prstGeom>
          <a:solidFill>
            <a:srgbClr val="92D05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2" name="Title 2">
            <a:extLst>
              <a:ext uri="{FF2B5EF4-FFF2-40B4-BE49-F238E27FC236}">
                <a16:creationId xmlns:a16="http://schemas.microsoft.com/office/drawing/2014/main" id="{8EAF355B-D25A-B620-DD33-0BAA9DC4B87E}"/>
              </a:ext>
            </a:extLst>
          </p:cNvPr>
          <p:cNvSpPr txBox="1"/>
          <p:nvPr/>
        </p:nvSpPr>
        <p:spPr>
          <a:xfrm>
            <a:off x="602996" y="849854"/>
            <a:ext cx="4797343" cy="14845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dirty="0">
                <a:latin typeface="Calibri"/>
                <a:cs typeface="Poppins"/>
              </a:rPr>
              <a:t>Toplu taşıma ilkeleri</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500" b="1" i="0" u="none" strike="noStrike" kern="1200" cap="none" spc="0" normalizeH="0" baseline="0" noProof="0" dirty="0">
                <a:solidFill>
                  <a:srgbClr val="595959"/>
                </a:solidFill>
                <a:uLnTx/>
                <a:uFillTx/>
                <a:latin typeface="Calibri Light" charset="0"/>
                <a:ea typeface="+mj-ea"/>
                <a:cs typeface="+mj-cs"/>
              </a:rPr>
              <a:t>Sıklık ve güzergâhların düzenlenmesi </a:t>
            </a:r>
          </a:p>
        </p:txBody>
      </p:sp>
      <p:pic>
        <p:nvPicPr>
          <p:cNvPr id="3" name="Picture 2">
            <a:extLst>
              <a:ext uri="{FF2B5EF4-FFF2-40B4-BE49-F238E27FC236}">
                <a16:creationId xmlns:a16="http://schemas.microsoft.com/office/drawing/2014/main" id="{444548F9-5CEE-66FE-9A24-39A98EA279E4}"/>
              </a:ext>
            </a:extLst>
          </p:cNvPr>
          <p:cNvPicPr>
            <a:picLocks noChangeAspect="1"/>
          </p:cNvPicPr>
          <p:nvPr/>
        </p:nvPicPr>
        <p:blipFill>
          <a:blip r:embed="rId7"/>
          <a:srcRect l="2804" r="3577"/>
          <a:stretch>
            <a:fillRect/>
          </a:stretch>
        </p:blipFill>
        <p:spPr>
          <a:xfrm>
            <a:off x="4894728" y="175640"/>
            <a:ext cx="2409713" cy="1222629"/>
          </a:xfrm>
          <a:prstGeom prst="rect">
            <a:avLst/>
          </a:prstGeom>
        </p:spPr>
      </p:pic>
    </p:spTree>
    <p:extLst>
      <p:ext uri="{BB962C8B-B14F-4D97-AF65-F5344CB8AC3E}">
        <p14:creationId xmlns:p14="http://schemas.microsoft.com/office/powerpoint/2010/main" val="24816883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2000"/>
                                        <p:tgtEl>
                                          <p:spTgt spid="21"/>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CC0D72-7E11-B81C-0A13-D6D3D07FD35A}"/>
              </a:ext>
            </a:extLst>
          </p:cNvPr>
          <p:cNvSpPr txBox="1"/>
          <p:nvPr/>
        </p:nvSpPr>
        <p:spPr>
          <a:xfrm>
            <a:off x="319180" y="4813172"/>
            <a:ext cx="7524328" cy="534762"/>
          </a:xfrm>
          <a:prstGeom prst="rect">
            <a:avLst/>
          </a:prstGeom>
          <a:gradFill flip="none" rotWithShape="1">
            <a:gsLst>
              <a:gs pos="0">
                <a:schemeClr val="bg1"/>
              </a:gs>
              <a:gs pos="88000">
                <a:srgbClr val="FFC44D"/>
              </a:gs>
            </a:gsLst>
            <a:lin ang="10800000" scaled="0"/>
          </a:gradFill>
        </p:spPr>
        <p:txBody>
          <a:bodyPr wrap="square" rtlCol="0">
            <a:noAutofit/>
          </a:bodyPr>
          <a:lstStyle/>
          <a:p>
            <a:pPr marL="269875"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500"/>
              </a:spcBef>
              <a:spcAft>
                <a:spcPct val="0"/>
              </a:spcAft>
              <a:buClrTx/>
              <a:buSzTx/>
              <a:buFontTx/>
              <a:buNone/>
              <a:defRPr/>
            </a:pPr>
            <a:r>
              <a:rPr kumimoji="0" lang="tr" sz="1400" b="1" i="0" u="none" strike="noStrike" kern="1200" cap="none" spc="0" normalizeH="0" baseline="0" noProof="0" dirty="0">
                <a:solidFill>
                  <a:srgbClr val="FFFFFF"/>
                </a:solidFill>
                <a:uLnTx/>
                <a:uFillTx/>
                <a:latin typeface="Calibri"/>
                <a:ea typeface="+mn-ea"/>
                <a:cs typeface="Segoe UI"/>
              </a:rPr>
              <a:t>400 metrelik yarıçaplı alanda daha az yoğun görülen toplu taşıma hizmeti</a:t>
            </a: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sp>
        <p:nvSpPr>
          <p:cNvPr id="4" name="TextBox 3">
            <a:extLst>
              <a:ext uri="{FF2B5EF4-FFF2-40B4-BE49-F238E27FC236}">
                <a16:creationId xmlns:a16="http://schemas.microsoft.com/office/drawing/2014/main" id="{5E605D1A-F375-6F8F-DD50-C9D07157595A}"/>
              </a:ext>
            </a:extLst>
          </p:cNvPr>
          <p:cNvSpPr txBox="1"/>
          <p:nvPr/>
        </p:nvSpPr>
        <p:spPr>
          <a:xfrm>
            <a:off x="319179" y="4226593"/>
            <a:ext cx="7508516" cy="534762"/>
          </a:xfrm>
          <a:prstGeom prst="rect">
            <a:avLst/>
          </a:prstGeom>
          <a:gradFill flip="none" rotWithShape="1">
            <a:gsLst>
              <a:gs pos="0">
                <a:schemeClr val="bg1"/>
              </a:gs>
              <a:gs pos="88000">
                <a:srgbClr val="9D824D"/>
              </a:gs>
            </a:gsLst>
            <a:lin ang="10800000" scaled="0"/>
          </a:gradFill>
        </p:spPr>
        <p:txBody>
          <a:bodyPr wrap="square" rtlCol="0">
            <a:noAutofit/>
          </a:bodyPr>
          <a:lstStyle/>
          <a:p>
            <a:pPr marL="269875"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500"/>
              </a:spcBef>
              <a:spcAft>
                <a:spcPct val="0"/>
              </a:spcAft>
              <a:buClrTx/>
              <a:buSzTx/>
              <a:buFontTx/>
              <a:buNone/>
              <a:defRPr/>
            </a:pPr>
            <a:r>
              <a:rPr kumimoji="0" lang="tr" sz="1500" b="1" i="0" u="none" strike="noStrike" kern="1200" cap="none" spc="0" normalizeH="0" baseline="0" noProof="0" dirty="0">
                <a:solidFill>
                  <a:srgbClr val="FFFFFF"/>
                </a:solidFill>
                <a:uLnTx/>
                <a:uFillTx/>
                <a:latin typeface="Calibri"/>
                <a:ea typeface="+mn-ea"/>
                <a:cs typeface="Segoe UI"/>
              </a:rPr>
              <a:t>300 metrelik yarıçaplı alanda iyi bir şekilde işleyen toplu taşıma hizmeti</a:t>
            </a: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sp>
        <p:nvSpPr>
          <p:cNvPr id="6" name="TextBox 5">
            <a:extLst>
              <a:ext uri="{FF2B5EF4-FFF2-40B4-BE49-F238E27FC236}">
                <a16:creationId xmlns:a16="http://schemas.microsoft.com/office/drawing/2014/main" id="{7DE16D83-F3F1-5329-43AD-A04DCA49C2AF}"/>
              </a:ext>
            </a:extLst>
          </p:cNvPr>
          <p:cNvSpPr txBox="1"/>
          <p:nvPr/>
        </p:nvSpPr>
        <p:spPr>
          <a:xfrm>
            <a:off x="319180" y="5399751"/>
            <a:ext cx="7524328" cy="547586"/>
          </a:xfrm>
          <a:prstGeom prst="rect">
            <a:avLst/>
          </a:prstGeom>
          <a:gradFill flip="none" rotWithShape="1">
            <a:gsLst>
              <a:gs pos="0">
                <a:schemeClr val="bg1"/>
              </a:gs>
              <a:gs pos="88000">
                <a:srgbClr val="B191DC"/>
              </a:gs>
            </a:gsLst>
            <a:lin ang="10800000" scaled="0"/>
          </a:gradFill>
        </p:spPr>
        <p:txBody>
          <a:bodyPr wrap="square" rtlCol="0">
            <a:noAutofit/>
          </a:bodyPr>
          <a:lstStyle/>
          <a:p>
            <a:pPr marL="269875" marR="0" lvl="0" indent="0" algn="l" defTabSz="914400" rtl="0" eaLnBrk="1" fontAlgn="auto" latinLnBrk="0" hangingPunct="1">
              <a:lnSpc>
                <a:spcPts val="900"/>
              </a:lnSpc>
              <a:spcBef>
                <a:spcPts val="60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600"/>
              </a:spcBef>
              <a:spcAft>
                <a:spcPct val="0"/>
              </a:spcAft>
              <a:buClrTx/>
              <a:buSzTx/>
              <a:buFontTx/>
              <a:buNone/>
              <a:defRPr/>
            </a:pPr>
            <a:r>
              <a:rPr kumimoji="0" lang="tr" sz="1600" b="1" i="0" u="none" strike="noStrike" kern="1200" cap="none" spc="0" normalizeH="0" baseline="0" noProof="0" dirty="0">
                <a:solidFill>
                  <a:srgbClr val="FFFFFF"/>
                </a:solidFill>
                <a:uLnTx/>
                <a:uFillTx/>
                <a:latin typeface="Calibri"/>
                <a:ea typeface="+mn-ea"/>
                <a:cs typeface="Segoe UI"/>
              </a:rPr>
              <a:t>Toplu taşıma hizmetinin iyileştirilmesi gereken bölgeler</a:t>
            </a: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sp>
        <p:nvSpPr>
          <p:cNvPr id="7" name="TextBox 6">
            <a:extLst>
              <a:ext uri="{FF2B5EF4-FFF2-40B4-BE49-F238E27FC236}">
                <a16:creationId xmlns:a16="http://schemas.microsoft.com/office/drawing/2014/main" id="{C6BC215A-819F-4A2F-69EF-A97636BA9750}"/>
              </a:ext>
            </a:extLst>
          </p:cNvPr>
          <p:cNvSpPr txBox="1"/>
          <p:nvPr/>
        </p:nvSpPr>
        <p:spPr>
          <a:xfrm>
            <a:off x="319179" y="3639161"/>
            <a:ext cx="7508515" cy="534762"/>
          </a:xfrm>
          <a:prstGeom prst="rect">
            <a:avLst/>
          </a:prstGeom>
          <a:gradFill flip="none" rotWithShape="1">
            <a:gsLst>
              <a:gs pos="0">
                <a:schemeClr val="bg1"/>
              </a:gs>
              <a:gs pos="88000">
                <a:schemeClr val="bg2">
                  <a:lumMod val="75000"/>
                </a:schemeClr>
              </a:gs>
            </a:gsLst>
            <a:lin ang="10800000" scaled="0"/>
          </a:gradFill>
        </p:spPr>
        <p:txBody>
          <a:bodyPr wrap="square" rtlCol="0">
            <a:noAutofit/>
          </a:bodyPr>
          <a:lstStyle/>
          <a:p>
            <a:pPr marL="269875"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500"/>
              </a:spcBef>
              <a:spcAft>
                <a:spcPct val="0"/>
              </a:spcAft>
              <a:buClrTx/>
              <a:buSzTx/>
              <a:buFontTx/>
              <a:buNone/>
              <a:defRPr/>
            </a:pPr>
            <a:r>
              <a:rPr kumimoji="0" lang="tr" sz="1600" b="1" i="0" u="none" strike="noStrike" kern="1200" cap="none" spc="0" normalizeH="0" baseline="0" noProof="0" dirty="0">
                <a:solidFill>
                  <a:srgbClr val="FFFFFF"/>
                </a:solidFill>
                <a:uLnTx/>
                <a:uFillTx/>
                <a:latin typeface="Calibri"/>
                <a:ea typeface="+mn-ea"/>
                <a:cs typeface="Segoe UI"/>
              </a:rPr>
              <a:t>Demir Yolu - Vilnius toplu taşımasının etkili kısmı</a:t>
            </a: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sp>
        <p:nvSpPr>
          <p:cNvPr id="8" name="TextBox 7">
            <a:extLst>
              <a:ext uri="{FF2B5EF4-FFF2-40B4-BE49-F238E27FC236}">
                <a16:creationId xmlns:a16="http://schemas.microsoft.com/office/drawing/2014/main" id="{DAD90839-E82A-FA3C-3974-46ED03DDC040}"/>
              </a:ext>
            </a:extLst>
          </p:cNvPr>
          <p:cNvSpPr txBox="1"/>
          <p:nvPr/>
        </p:nvSpPr>
        <p:spPr>
          <a:xfrm>
            <a:off x="319180" y="3044664"/>
            <a:ext cx="7524328" cy="534762"/>
          </a:xfrm>
          <a:prstGeom prst="rect">
            <a:avLst/>
          </a:prstGeom>
          <a:gradFill flip="none" rotWithShape="1">
            <a:gsLst>
              <a:gs pos="0">
                <a:schemeClr val="bg1"/>
              </a:gs>
              <a:gs pos="88000">
                <a:srgbClr val="A24693"/>
              </a:gs>
            </a:gsLst>
            <a:lin ang="10800000" scaled="0"/>
          </a:gradFill>
        </p:spPr>
        <p:txBody>
          <a:bodyPr wrap="square" rtlCol="0">
            <a:noAutofit/>
          </a:bodyPr>
          <a:lstStyle/>
          <a:p>
            <a:pPr marL="269875"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500"/>
              </a:spcBef>
              <a:spcAft>
                <a:spcPct val="0"/>
              </a:spcAft>
              <a:buClrTx/>
              <a:buSzTx/>
              <a:buFontTx/>
              <a:buNone/>
              <a:defRPr/>
            </a:pPr>
            <a:r>
              <a:rPr kumimoji="0" lang="tr" sz="1600" b="1" i="0" u="none" strike="noStrike" kern="1200" cap="none" spc="0" normalizeH="0" baseline="0" noProof="0" dirty="0">
                <a:solidFill>
                  <a:srgbClr val="FFFFFF"/>
                </a:solidFill>
                <a:uLnTx/>
                <a:uFillTx/>
                <a:latin typeface="Calibri"/>
                <a:ea typeface="+mn-ea"/>
                <a:cs typeface="Segoe UI"/>
              </a:rPr>
              <a:t>Gelecekteki hızlı toplu taşıma ağı ve diğer </a:t>
            </a:r>
            <a:r>
              <a:rPr lang="tr" sz="1600" b="1" dirty="0">
                <a:solidFill>
                  <a:srgbClr val="FFFFFF"/>
                </a:solidFill>
                <a:latin typeface="Calibri"/>
                <a:cs typeface="Segoe UI"/>
              </a:rPr>
              <a:t>PT hatlarının </a:t>
            </a:r>
            <a:r>
              <a:rPr kumimoji="0" lang="tr" sz="1600" b="1" i="0" u="none" strike="noStrike" kern="1200" cap="none" spc="0" normalizeH="0" baseline="0" noProof="0" dirty="0">
                <a:solidFill>
                  <a:srgbClr val="FFFFFF"/>
                </a:solidFill>
                <a:uLnTx/>
                <a:uFillTx/>
                <a:latin typeface="Calibri"/>
                <a:ea typeface="+mn-ea"/>
                <a:cs typeface="Segoe UI"/>
              </a:rPr>
              <a:t>yeniden</a:t>
            </a:r>
            <a:r>
              <a:rPr kumimoji="0" lang="tr" sz="1600" b="1" i="0" u="none" strike="noStrike" kern="1200" cap="none" spc="0" normalizeH="0" noProof="0" dirty="0">
                <a:solidFill>
                  <a:srgbClr val="FFFFFF"/>
                </a:solidFill>
                <a:uLnTx/>
                <a:uFillTx/>
                <a:latin typeface="Calibri"/>
                <a:ea typeface="+mn-ea"/>
                <a:cs typeface="Segoe UI"/>
              </a:rPr>
              <a:t> </a:t>
            </a:r>
            <a:r>
              <a:rPr kumimoji="0" lang="tr" sz="1600" b="1" i="0" u="none" strike="noStrike" kern="1200" cap="none" spc="0" normalizeH="0" baseline="0" noProof="0" dirty="0">
                <a:solidFill>
                  <a:srgbClr val="FFFFFF"/>
                </a:solidFill>
                <a:uLnTx/>
                <a:uFillTx/>
                <a:latin typeface="Calibri"/>
                <a:ea typeface="+mn-ea"/>
                <a:cs typeface="Segoe UI"/>
              </a:rPr>
              <a:t>düzenlenmesi</a:t>
            </a: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sp>
        <p:nvSpPr>
          <p:cNvPr id="9" name="TextBox 8">
            <a:extLst>
              <a:ext uri="{FF2B5EF4-FFF2-40B4-BE49-F238E27FC236}">
                <a16:creationId xmlns:a16="http://schemas.microsoft.com/office/drawing/2014/main" id="{076447BB-C057-FB67-4962-460052C07023}"/>
              </a:ext>
            </a:extLst>
          </p:cNvPr>
          <p:cNvSpPr txBox="1"/>
          <p:nvPr/>
        </p:nvSpPr>
        <p:spPr>
          <a:xfrm>
            <a:off x="319180" y="2437420"/>
            <a:ext cx="7524328" cy="534762"/>
          </a:xfrm>
          <a:prstGeom prst="rect">
            <a:avLst/>
          </a:prstGeom>
          <a:gradFill flip="none" rotWithShape="1">
            <a:gsLst>
              <a:gs pos="0">
                <a:schemeClr val="bg1"/>
              </a:gs>
              <a:gs pos="76000">
                <a:srgbClr val="0551B3"/>
              </a:gs>
            </a:gsLst>
            <a:lin ang="10800000" scaled="0"/>
          </a:gradFill>
        </p:spPr>
        <p:txBody>
          <a:bodyPr wrap="square" rtlCol="0">
            <a:noAutofit/>
          </a:bodyPr>
          <a:lstStyle/>
          <a:p>
            <a:pPr marL="269875"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ts val="500"/>
              </a:spcBef>
              <a:spcAft>
                <a:spcPct val="0"/>
              </a:spcAft>
              <a:buClrTx/>
              <a:buSzTx/>
              <a:buFontTx/>
              <a:buNone/>
              <a:defRPr/>
            </a:pPr>
            <a:r>
              <a:rPr kumimoji="0" lang="tr" sz="1600" b="1" i="0" u="none" strike="noStrike" kern="1200" cap="none" spc="0" normalizeH="0" baseline="0" noProof="0" dirty="0">
                <a:solidFill>
                  <a:srgbClr val="FFFFFF"/>
                </a:solidFill>
                <a:uLnTx/>
                <a:uFillTx/>
                <a:latin typeface="Calibri"/>
                <a:ea typeface="+mn-ea"/>
                <a:cs typeface="Segoe UI"/>
              </a:rPr>
              <a:t>Gelecekteki P+R noktaları ile birlikte güncel toplu taşıma ağı</a:t>
            </a:r>
            <a:endParaRPr kumimoji="0" lang="en-GB" sz="16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a:p>
            <a:pPr marL="182563" marR="0" lvl="0" indent="0" algn="l" defTabSz="914400" rtl="0" eaLnBrk="1" fontAlgn="auto" latinLnBrk="0" hangingPunct="1">
              <a:lnSpc>
                <a:spcPts val="900"/>
              </a:lnSpc>
              <a:spcBef>
                <a:spcPct val="0"/>
              </a:spcBef>
              <a:spcAft>
                <a:spcPct val="0"/>
              </a:spcAft>
              <a:buClrTx/>
              <a:buSzTx/>
              <a:buFontTx/>
              <a:buNone/>
              <a:defRPr/>
            </a:pPr>
            <a:endParaRPr kumimoji="0" lang="lt-LT" sz="1800" b="1" i="0" u="none" strike="noStrike" kern="1200" cap="none" spc="0" normalizeH="0" baseline="0" noProof="0" dirty="0">
              <a:ln>
                <a:noFill/>
              </a:ln>
              <a:solidFill>
                <a:prstClr val="white"/>
              </a:solidFill>
              <a:effectLst/>
              <a:uLnTx/>
              <a:uFillTx/>
              <a:latin typeface="Calibri"/>
              <a:ea typeface="+mn-ea"/>
              <a:cs typeface="Segoe UI" panose="020B0502040204020203" pitchFamily="34" charset="0"/>
            </a:endParaRPr>
          </a:p>
        </p:txBody>
      </p:sp>
      <p:pic>
        <p:nvPicPr>
          <p:cNvPr id="10" name="Paveikslėlis 25">
            <a:extLst>
              <a:ext uri="{FF2B5EF4-FFF2-40B4-BE49-F238E27FC236}">
                <a16:creationId xmlns:a16="http://schemas.microsoft.com/office/drawing/2014/main" id="{1636DA57-EB89-FF1B-510B-6A5489656D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510" y="1371779"/>
            <a:ext cx="5065200" cy="5085381"/>
          </a:xfrm>
          <a:prstGeom prst="rect">
            <a:avLst/>
          </a:prstGeom>
        </p:spPr>
      </p:pic>
      <p:pic>
        <p:nvPicPr>
          <p:cNvPr id="12" name="Paveikslėlis 16">
            <a:extLst>
              <a:ext uri="{FF2B5EF4-FFF2-40B4-BE49-F238E27FC236}">
                <a16:creationId xmlns:a16="http://schemas.microsoft.com/office/drawing/2014/main" id="{207D6BDF-3579-4EF7-C858-D5E4825105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2509" y="1371778"/>
            <a:ext cx="5065200" cy="5090413"/>
          </a:xfrm>
          <a:prstGeom prst="rect">
            <a:avLst/>
          </a:prstGeom>
        </p:spPr>
      </p:pic>
      <p:pic>
        <p:nvPicPr>
          <p:cNvPr id="14" name="Paveikslėlis 15">
            <a:extLst>
              <a:ext uri="{FF2B5EF4-FFF2-40B4-BE49-F238E27FC236}">
                <a16:creationId xmlns:a16="http://schemas.microsoft.com/office/drawing/2014/main" id="{672A94A1-2EEB-1D96-A47F-E7FB71DA1C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1943" y="1371741"/>
            <a:ext cx="5065200" cy="5090413"/>
          </a:xfrm>
          <a:prstGeom prst="rect">
            <a:avLst/>
          </a:prstGeom>
        </p:spPr>
      </p:pic>
      <p:pic>
        <p:nvPicPr>
          <p:cNvPr id="15" name="Paveikslėlis 14">
            <a:extLst>
              <a:ext uri="{FF2B5EF4-FFF2-40B4-BE49-F238E27FC236}">
                <a16:creationId xmlns:a16="http://schemas.microsoft.com/office/drawing/2014/main" id="{8432DFC9-943E-1214-C4AC-BF3C4B5B0108}"/>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318358" y="1369410"/>
            <a:ext cx="5065200" cy="5090413"/>
          </a:xfrm>
          <a:prstGeom prst="rect">
            <a:avLst/>
          </a:prstGeom>
        </p:spPr>
      </p:pic>
      <p:pic>
        <p:nvPicPr>
          <p:cNvPr id="16" name="Paveikslėlis 9">
            <a:extLst>
              <a:ext uri="{FF2B5EF4-FFF2-40B4-BE49-F238E27FC236}">
                <a16:creationId xmlns:a16="http://schemas.microsoft.com/office/drawing/2014/main" id="{12C553A4-2907-77A5-E37F-CF6627F73F0D}"/>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1593"/>
                    </a14:imgEffect>
                    <a14:imgEffect>
                      <a14:saturation sat="33000"/>
                    </a14:imgEffect>
                    <a14:imgEffect>
                      <a14:brightnessContrast bright="43000" contrast="-59000"/>
                    </a14:imgEffect>
                  </a14:imgLayer>
                </a14:imgProps>
              </a:ext>
              <a:ext uri="{28A0092B-C50C-407E-A947-70E740481C1C}">
                <a14:useLocalDpi xmlns:a14="http://schemas.microsoft.com/office/drawing/2010/main" val="0"/>
              </a:ext>
            </a:extLst>
          </a:blip>
          <a:stretch>
            <a:fillRect/>
          </a:stretch>
        </p:blipFill>
        <p:spPr>
          <a:xfrm>
            <a:off x="6311943" y="1367827"/>
            <a:ext cx="5065200" cy="5090413"/>
          </a:xfrm>
          <a:prstGeom prst="rect">
            <a:avLst/>
          </a:prstGeom>
        </p:spPr>
      </p:pic>
      <p:pic>
        <p:nvPicPr>
          <p:cNvPr id="17" name="Paveikslėlis 12">
            <a:extLst>
              <a:ext uri="{FF2B5EF4-FFF2-40B4-BE49-F238E27FC236}">
                <a16:creationId xmlns:a16="http://schemas.microsoft.com/office/drawing/2014/main" id="{00655346-0B36-55A1-6EB2-3837AF299B3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318358" y="1364486"/>
            <a:ext cx="5065200" cy="5090413"/>
          </a:xfrm>
          <a:prstGeom prst="rect">
            <a:avLst/>
          </a:prstGeom>
        </p:spPr>
      </p:pic>
      <p:pic>
        <p:nvPicPr>
          <p:cNvPr id="18" name="Paveikslėlis 29">
            <a:extLst>
              <a:ext uri="{FF2B5EF4-FFF2-40B4-BE49-F238E27FC236}">
                <a16:creationId xmlns:a16="http://schemas.microsoft.com/office/drawing/2014/main" id="{3A6A7D47-1F41-F573-2B37-72CD91AEB1D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311943" y="1371741"/>
            <a:ext cx="5065200" cy="5090413"/>
          </a:xfrm>
          <a:prstGeom prst="rect">
            <a:avLst/>
          </a:prstGeom>
        </p:spPr>
      </p:pic>
      <p:sp>
        <p:nvSpPr>
          <p:cNvPr id="19" name="Rectangle 9">
            <a:extLst>
              <a:ext uri="{FF2B5EF4-FFF2-40B4-BE49-F238E27FC236}">
                <a16:creationId xmlns:a16="http://schemas.microsoft.com/office/drawing/2014/main" id="{DF34177E-61F6-FD19-5400-909EA1990CF7}"/>
              </a:ext>
            </a:extLst>
          </p:cNvPr>
          <p:cNvSpPr>
            <a:spLocks noChangeArrowheads="1"/>
          </p:cNvSpPr>
          <p:nvPr/>
        </p:nvSpPr>
        <p:spPr bwMode="auto">
          <a:xfrm>
            <a:off x="228071" y="1254258"/>
            <a:ext cx="8735182" cy="480131"/>
          </a:xfrm>
          <a:prstGeom prst="rect">
            <a:avLst/>
          </a:prstGeom>
          <a:noFill/>
        </p:spPr>
        <p:txBody>
          <a:bodyPr wrap="square" rtlCol="0">
            <a:noAutofit/>
          </a:bodyPr>
          <a:lstStyle/>
          <a:p>
            <a:pPr marL="88900" marR="0" lvl="0" indent="0" algn="l" defTabSz="914400" rtl="0" eaLnBrk="0" fontAlgn="auto" latinLnBrk="0" hangingPunct="0">
              <a:lnSpc>
                <a:spcPts val="2500"/>
              </a:lnSpc>
              <a:spcBef>
                <a:spcPct val="0"/>
              </a:spcBef>
              <a:spcAft>
                <a:spcPct val="0"/>
              </a:spcAft>
              <a:buClrTx/>
              <a:buSzTx/>
              <a:buFontTx/>
              <a:buNone/>
              <a:defRPr/>
            </a:pPr>
            <a:endParaRPr kumimoji="0" lang="lt-LT" altLang="lt-LT" sz="2800" b="0" i="0" u="none" strike="noStrike" kern="1200" cap="none" spc="0" normalizeH="0" baseline="0" noProof="0">
              <a:ln>
                <a:noFill/>
              </a:ln>
              <a:solidFill>
                <a:srgbClr val="6592B7"/>
              </a:solidFill>
              <a:effectLst>
                <a:outerShdw blurRad="50800" dist="38100" sx="1000" sy="1000" algn="l" rotWithShape="0">
                  <a:prstClr val="black"/>
                </a:outerShdw>
              </a:effectLst>
              <a:uLnTx/>
              <a:uFillTx/>
              <a:latin typeface="Segoe UI" panose="020B0502040204020203" pitchFamily="34" charset="0"/>
              <a:ea typeface="+mn-ea"/>
              <a:cs typeface="Segoe UI" panose="020B0502040204020203" pitchFamily="34" charset="0"/>
            </a:endParaRPr>
          </a:p>
        </p:txBody>
      </p:sp>
      <p:pic>
        <p:nvPicPr>
          <p:cNvPr id="20" name="Paveikslėlis 13">
            <a:extLst>
              <a:ext uri="{FF2B5EF4-FFF2-40B4-BE49-F238E27FC236}">
                <a16:creationId xmlns:a16="http://schemas.microsoft.com/office/drawing/2014/main" id="{B029B179-713B-0633-ACD3-7311F4181C29}"/>
              </a:ext>
            </a:extLst>
          </p:cNvPr>
          <p:cNvPicPr>
            <a:picLocks noChangeAspect="1"/>
          </p:cNvPicPr>
          <p:nvPr/>
        </p:nvPicPr>
        <p:blipFill>
          <a:blip r:embed="rId12">
            <a:extLst>
              <a:ext uri="{28A0092B-C50C-407E-A947-70E740481C1C}">
                <a14:useLocalDpi xmlns:a14="http://schemas.microsoft.com/office/drawing/2010/main" val="0"/>
              </a:ext>
            </a:extLst>
          </a:blip>
          <a:srcRect l="6695" t="-753" r="5972" b="5900"/>
          <a:stretch>
            <a:fillRect/>
          </a:stretch>
        </p:blipFill>
        <p:spPr>
          <a:xfrm>
            <a:off x="9384470" y="1190668"/>
            <a:ext cx="2071910" cy="2103059"/>
          </a:xfrm>
          <a:prstGeom prst="rect">
            <a:avLst/>
          </a:prstGeom>
        </p:spPr>
      </p:pic>
      <p:sp>
        <p:nvSpPr>
          <p:cNvPr id="5" name="Title 2">
            <a:extLst>
              <a:ext uri="{FF2B5EF4-FFF2-40B4-BE49-F238E27FC236}">
                <a16:creationId xmlns:a16="http://schemas.microsoft.com/office/drawing/2014/main" id="{B83C723D-3872-8674-00FB-8BD3B5534675}"/>
              </a:ext>
            </a:extLst>
          </p:cNvPr>
          <p:cNvSpPr txBox="1"/>
          <p:nvPr/>
        </p:nvSpPr>
        <p:spPr>
          <a:xfrm>
            <a:off x="602996" y="849854"/>
            <a:ext cx="4797343" cy="148455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lang="tr" sz="3200" b="1" i="0" u="none" strike="noStrike">
                <a:latin typeface="Calibri"/>
                <a:cs typeface="Poppins"/>
              </a:rPr>
              <a:t>Toplu taşıma (PT)</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3200" b="1" i="0" u="none" strike="noStrike" kern="1200" cap="none" spc="0" normalizeH="0" baseline="0" noProof="0">
                <a:solidFill>
                  <a:srgbClr val="595959"/>
                </a:solidFill>
                <a:uLnTx/>
                <a:uFillTx/>
                <a:latin typeface="Calibri Light" charset="0"/>
                <a:ea typeface="+mj-ea"/>
                <a:cs typeface="+mj-cs"/>
              </a:rPr>
              <a:t>Tedbir ve hedefler</a:t>
            </a:r>
          </a:p>
        </p:txBody>
      </p:sp>
    </p:spTree>
    <p:extLst>
      <p:ext uri="{BB962C8B-B14F-4D97-AF65-F5344CB8AC3E}">
        <p14:creationId xmlns:p14="http://schemas.microsoft.com/office/powerpoint/2010/main" val="3069041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500"/>
                                        <p:tgtEl>
                                          <p:spTgt spid="1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2000"/>
                                        <p:tgtEl>
                                          <p:spTgt spid="17"/>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1000"/>
                                        <p:tgtEl>
                                          <p:spTgt spid="4"/>
                                        </p:tgtEl>
                                      </p:cBhvr>
                                    </p:animEffect>
                                  </p:childTnLst>
                                </p:cTn>
                              </p:par>
                              <p:par>
                                <p:cTn id="40" presetID="10"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500"/>
                                        <p:tgtEl>
                                          <p:spTgt spid="12"/>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1000"/>
                                        <p:tgtEl>
                                          <p:spTgt spid="2"/>
                                        </p:tgtEl>
                                      </p:cBhvr>
                                    </p:animEffect>
                                  </p:childTnLst>
                                </p:cTn>
                              </p:par>
                              <p:par>
                                <p:cTn id="48" presetID="10" presetClass="entr" presetSubtype="0"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000"/>
                                        <p:tgtEl>
                                          <p:spTgt spid="14"/>
                                        </p:tgtEl>
                                      </p:cBhvr>
                                    </p:animEffect>
                                  </p:childTnLst>
                                </p:cTn>
                              </p:par>
                            </p:childTnLst>
                          </p:cTn>
                        </p:par>
                      </p:childTnLst>
                    </p:cTn>
                  </p:par>
                  <p:par>
                    <p:cTn id="51" fill="hold" nodeType="clickPar">
                      <p:stCondLst>
                        <p:cond delay="indefinite"/>
                        <p:cond evt="onBegin" delay="0">
                          <p:tn val="50"/>
                        </p:cond>
                      </p:stCondLst>
                      <p:childTnLst>
                        <p:par>
                          <p:cTn id="52" fill="hold" nodeType="after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1000"/>
                                        <p:tgtEl>
                                          <p:spTgt spid="6"/>
                                        </p:tgtEl>
                                      </p:cBhvr>
                                    </p:animEffect>
                                  </p:childTnLst>
                                </p:cTn>
                              </p:par>
                              <p:par>
                                <p:cTn id="56" presetID="10"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2" presetClass="entr" presetSubtype="2"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1500" fill="hold"/>
                                        <p:tgtEl>
                                          <p:spTgt spid="20"/>
                                        </p:tgtEl>
                                        <p:attrNameLst>
                                          <p:attrName>ppt_x</p:attrName>
                                        </p:attrNameLst>
                                      </p:cBhvr>
                                      <p:tavLst>
                                        <p:tav tm="0">
                                          <p:val>
                                            <p:strVal val="1+#ppt_w/2"/>
                                          </p:val>
                                        </p:tav>
                                        <p:tav tm="100000">
                                          <p:val>
                                            <p:strVal val="#ppt_x"/>
                                          </p:val>
                                        </p:tav>
                                      </p:tavLst>
                                    </p:anim>
                                    <p:anim calcmode="lin" valueType="num">
                                      <p:cBhvr additive="base">
                                        <p:cTn id="64" dur="1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7" grpId="0" animBg="1"/>
      <p:bldP spid="8" grpId="0" animBg="1"/>
      <p:bldP spid="9" grpId="0" animBg="1"/>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1B4718A7-0457-DCD6-D329-338DA467F4F9}"/>
              </a:ext>
            </a:extLst>
          </p:cNvPr>
          <p:cNvSpPr txBox="1"/>
          <p:nvPr/>
        </p:nvSpPr>
        <p:spPr bwMode="auto">
          <a:xfrm>
            <a:off x="1084093" y="991917"/>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algn="l" rtl="0"/>
            <a:r>
              <a:rPr lang="tr" sz="3200" b="1" i="0" u="none" strike="noStrike">
                <a:latin typeface="Calibri"/>
                <a:cs typeface="Poppins"/>
              </a:rPr>
              <a:t>Bütünleşik hareketlilik tedbirleri: çok modlu merkezler</a:t>
            </a:r>
            <a:endParaRPr lang="en-US" sz="3200" b="1">
              <a:solidFill>
                <a:srgbClr val="0070C0"/>
              </a:solidFill>
            </a:endParaRPr>
          </a:p>
        </p:txBody>
      </p:sp>
      <p:sp>
        <p:nvSpPr>
          <p:cNvPr id="40" name="TextBox 39">
            <a:extLst>
              <a:ext uri="{FF2B5EF4-FFF2-40B4-BE49-F238E27FC236}">
                <a16:creationId xmlns:a16="http://schemas.microsoft.com/office/drawing/2014/main" id="{3270B6B6-A425-C786-C2FF-D650AF2B4187}"/>
              </a:ext>
            </a:extLst>
          </p:cNvPr>
          <p:cNvSpPr txBox="1"/>
          <p:nvPr/>
        </p:nvSpPr>
        <p:spPr>
          <a:xfrm>
            <a:off x="416936" y="2067579"/>
            <a:ext cx="78219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rtl="0">
              <a:spcAft>
                <a:spcPts val="600"/>
              </a:spcAft>
            </a:pPr>
            <a:r>
              <a:rPr lang="tr" sz="1800" b="1" i="0" u="none" strike="noStrike">
                <a:latin typeface="Calibri"/>
                <a:ea typeface="+mn-lt"/>
                <a:cs typeface="+mn-lt"/>
              </a:rPr>
              <a:t>KİLİT FAKTÖRLER:</a:t>
            </a:r>
          </a:p>
          <a:p>
            <a:pPr algn="just">
              <a:spcAft>
                <a:spcPts val="600"/>
              </a:spcAft>
            </a:pPr>
            <a:endParaRPr lang="lt-LT" sz="1600" b="1">
              <a:ea typeface="+mn-lt"/>
              <a:cs typeface="+mn-lt"/>
            </a:endParaRPr>
          </a:p>
          <a:p>
            <a:pPr marL="285750" indent="-285750" algn="just" rtl="0">
              <a:spcAft>
                <a:spcPts val="600"/>
              </a:spcAft>
              <a:buFont typeface="Arial" panose="020B0604020202020204" pitchFamily="34" charset="0"/>
              <a:buChar char="•"/>
            </a:pPr>
            <a:r>
              <a:rPr lang="tr" sz="1600" b="1" i="0" u="none" strike="noStrike">
                <a:latin typeface="Calibri"/>
                <a:ea typeface="+mn-lt"/>
                <a:cs typeface="+mn-lt"/>
              </a:rPr>
              <a:t>Ana aktarma istasyonu</a:t>
            </a:r>
            <a:r>
              <a:rPr lang="tr" sz="1600" b="0" i="0" u="none" strike="noStrike">
                <a:latin typeface="Calibri"/>
                <a:ea typeface="+mn-lt"/>
                <a:cs typeface="+mn-lt"/>
              </a:rPr>
              <a:t> - Bir hareketlilik merkezinin önemli bir bileşeni, merkez olarak hizmet veren bir veya daha fazla üst düzey aktarma seçeneğine sahip olmasıdır. Bu merkez, aynı zamanda hizmet alanı olarak da adlandırılan ve merkezde sunulan hizmetlerden yararlanan daha geniş bir etki alanıyla çevrilidir.</a:t>
            </a:r>
            <a:endParaRPr lang="lt-LT" sz="1600">
              <a:ea typeface="+mn-lt"/>
              <a:cs typeface="+mn-lt"/>
            </a:endParaRPr>
          </a:p>
          <a:p>
            <a:pPr marL="285750" indent="-285750" algn="just" rtl="0">
              <a:spcAft>
                <a:spcPts val="600"/>
              </a:spcAft>
              <a:buFont typeface="Arial" panose="020B0604020202020204" pitchFamily="34" charset="0"/>
              <a:buChar char="•"/>
            </a:pPr>
            <a:r>
              <a:rPr lang="tr" sz="1600" b="1" i="0" u="none" strike="noStrike">
                <a:latin typeface="Calibri"/>
                <a:ea typeface="+mn-lt"/>
                <a:cs typeface="+mn-lt"/>
              </a:rPr>
              <a:t>Sürdürülebilir ulaşım seçenekleri</a:t>
            </a:r>
            <a:r>
              <a:rPr lang="tr" sz="1600" b="0" i="0" u="none" strike="noStrike">
                <a:latin typeface="Calibri"/>
                <a:ea typeface="+mn-lt"/>
                <a:cs typeface="+mn-lt"/>
              </a:rPr>
              <a:t> - Ulaşım merkezleri, 5 dakikalık yürüme, bisiklete binme ve araçla ulaşılabilecek hizmetleri ve varış noktalarını bünyesinde barındırmalıdır. Ulaşım merkezi unsurları ele alınırken, mevcut kılavuzların birçoğu büyük hızlı ulaşım hizmetlerine ek olarak yürüme, bisiklet paylaşımı, bisiklet, araç paylaşımı, araç çağırma ve mikro ulaşımı da kapsamaktadır.</a:t>
            </a:r>
            <a:endParaRPr lang="lt-LT" sz="1600">
              <a:ea typeface="+mn-lt"/>
              <a:cs typeface="+mn-lt"/>
            </a:endParaRPr>
          </a:p>
          <a:p>
            <a:pPr marL="285750" indent="-285750" algn="just" rtl="0">
              <a:buFont typeface="Arial" panose="020B0604020202020204" pitchFamily="34" charset="0"/>
              <a:buChar char="•"/>
            </a:pPr>
            <a:r>
              <a:rPr lang="tr" sz="1600" b="1" i="0" u="none" strike="noStrike">
                <a:latin typeface="Calibri"/>
                <a:ea typeface="+mn-lt"/>
                <a:cs typeface="+mn-lt"/>
              </a:rPr>
              <a:t>Yoğun konut ve istihdam alanlarına sahip bölgeler</a:t>
            </a:r>
            <a:r>
              <a:rPr lang="tr" sz="1600" b="0" i="0" u="none" strike="noStrike">
                <a:latin typeface="Calibri"/>
                <a:ea typeface="+mn-lt"/>
                <a:cs typeface="+mn-lt"/>
              </a:rPr>
              <a:t> - Kentsel faaliyetlerin varlığı ulaşım merkezlerinin önemli bir bileşeni olarak kabul edilir</a:t>
            </a:r>
          </a:p>
          <a:p>
            <a:pPr marL="285750" indent="-285750" algn="just">
              <a:buFont typeface="Arial" panose="020B0604020202020204" pitchFamily="34" charset="0"/>
              <a:buChar char="•"/>
            </a:pPr>
            <a:endParaRPr lang="en-GB" sz="1400"/>
          </a:p>
          <a:p>
            <a:pPr marL="285750" indent="-285750" algn="just">
              <a:buFont typeface="Arial" panose="020B0604020202020204" pitchFamily="34" charset="0"/>
              <a:buChar char="•"/>
            </a:pPr>
            <a:endParaRPr lang="en-GB" sz="1400"/>
          </a:p>
        </p:txBody>
      </p:sp>
      <p:pic>
        <p:nvPicPr>
          <p:cNvPr id="42" name="Picture 41">
            <a:extLst>
              <a:ext uri="{FF2B5EF4-FFF2-40B4-BE49-F238E27FC236}">
                <a16:creationId xmlns:a16="http://schemas.microsoft.com/office/drawing/2014/main" id="{6048EB96-5A9C-ACC9-73BF-BF52619DB770}"/>
              </a:ext>
            </a:extLst>
          </p:cNvPr>
          <p:cNvPicPr>
            <a:picLocks noChangeAspect="1"/>
          </p:cNvPicPr>
          <p:nvPr/>
        </p:nvPicPr>
        <p:blipFill>
          <a:blip r:embed="rId2"/>
          <a:stretch>
            <a:fillRect/>
          </a:stretch>
        </p:blipFill>
        <p:spPr>
          <a:xfrm>
            <a:off x="8802532" y="1871357"/>
            <a:ext cx="3096043" cy="3994726"/>
          </a:xfrm>
          <a:prstGeom prst="rect">
            <a:avLst/>
          </a:prstGeom>
        </p:spPr>
      </p:pic>
    </p:spTree>
    <p:extLst>
      <p:ext uri="{BB962C8B-B14F-4D97-AF65-F5344CB8AC3E}">
        <p14:creationId xmlns:p14="http://schemas.microsoft.com/office/powerpoint/2010/main" val="373232244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41BE4B-B791-0427-6B6E-8D9C6D33959D}"/>
              </a:ext>
            </a:extLst>
          </p:cNvPr>
          <p:cNvPicPr>
            <a:picLocks noChangeAspect="1"/>
          </p:cNvPicPr>
          <p:nvPr/>
        </p:nvPicPr>
        <p:blipFill>
          <a:blip r:embed="rId2"/>
          <a:srcRect l="-966" r="-1"/>
          <a:stretch>
            <a:fillRect/>
          </a:stretch>
        </p:blipFill>
        <p:spPr>
          <a:xfrm>
            <a:off x="2864997" y="4404097"/>
            <a:ext cx="1799051" cy="1663040"/>
          </a:xfrm>
          <a:prstGeom prst="rect">
            <a:avLst/>
          </a:prstGeom>
        </p:spPr>
      </p:pic>
      <p:sp>
        <p:nvSpPr>
          <p:cNvPr id="6" name="Title 2">
            <a:extLst>
              <a:ext uri="{FF2B5EF4-FFF2-40B4-BE49-F238E27FC236}">
                <a16:creationId xmlns:a16="http://schemas.microsoft.com/office/drawing/2014/main" id="{1B4718A7-0457-DCD6-D329-338DA467F4F9}"/>
              </a:ext>
            </a:extLst>
          </p:cNvPr>
          <p:cNvSpPr txBox="1"/>
          <p:nvPr/>
        </p:nvSpPr>
        <p:spPr bwMode="auto">
          <a:xfrm>
            <a:off x="1084093" y="991917"/>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algn="l" rtl="0"/>
            <a:r>
              <a:rPr lang="tr" sz="3200" b="1" i="0" u="none" strike="noStrike">
                <a:latin typeface="Calibri"/>
                <a:cs typeface="Poppins"/>
              </a:rPr>
              <a:t>Çok modlu merkezler</a:t>
            </a:r>
            <a:endParaRPr lang="en-US" sz="3200" b="1">
              <a:solidFill>
                <a:srgbClr val="0070C0"/>
              </a:solidFill>
            </a:endParaRPr>
          </a:p>
        </p:txBody>
      </p:sp>
      <p:sp>
        <p:nvSpPr>
          <p:cNvPr id="2" name="Oval 1">
            <a:extLst>
              <a:ext uri="{FF2B5EF4-FFF2-40B4-BE49-F238E27FC236}">
                <a16:creationId xmlns:a16="http://schemas.microsoft.com/office/drawing/2014/main" id="{7A78752E-F205-E085-E1AE-BD215E3A5186}"/>
              </a:ext>
            </a:extLst>
          </p:cNvPr>
          <p:cNvSpPr/>
          <p:nvPr/>
        </p:nvSpPr>
        <p:spPr>
          <a:xfrm>
            <a:off x="372165" y="2231504"/>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3" name="TextBox 2">
            <a:extLst>
              <a:ext uri="{FF2B5EF4-FFF2-40B4-BE49-F238E27FC236}">
                <a16:creationId xmlns:a16="http://schemas.microsoft.com/office/drawing/2014/main" id="{BC0E9DB1-0DC2-0C49-AB0C-9BE3CC1F9E83}"/>
              </a:ext>
            </a:extLst>
          </p:cNvPr>
          <p:cNvSpPr txBox="1"/>
          <p:nvPr/>
        </p:nvSpPr>
        <p:spPr>
          <a:xfrm>
            <a:off x="795176" y="2212891"/>
            <a:ext cx="5236169" cy="156966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rtl="0"/>
            <a:r>
              <a:rPr lang="tr" sz="1600" b="1" i="0" u="none" strike="noStrike">
                <a:latin typeface="Calibri"/>
                <a:ea typeface="+mn-lt"/>
                <a:cs typeface="+mn-lt"/>
              </a:rPr>
              <a:t>Amsterdam Merkez istasyonu. </a:t>
            </a:r>
            <a:r>
              <a:rPr lang="tr" sz="1600" b="0" i="0" u="none" strike="noStrike">
                <a:latin typeface="Calibri"/>
                <a:ea typeface="+mn-lt"/>
                <a:cs typeface="+mn-lt"/>
              </a:rPr>
              <a:t>Yolcular;</a:t>
            </a:r>
            <a:r>
              <a:rPr lang="tr" sz="1600" b="1" i="0" u="none" strike="noStrike">
                <a:latin typeface="Calibri"/>
                <a:ea typeface="+mn-lt"/>
                <a:cs typeface="+mn-lt"/>
              </a:rPr>
              <a:t> ulusal ve uluslararası trenler, tramvaylar, otobüsler, feribotlar arasında geçiş yapabilir </a:t>
            </a:r>
            <a:r>
              <a:rPr lang="tr" sz="1600" b="0" i="0" u="none" strike="noStrike">
                <a:latin typeface="Calibri"/>
                <a:ea typeface="+mn-lt"/>
                <a:cs typeface="+mn-lt"/>
              </a:rPr>
              <a:t>ve</a:t>
            </a:r>
            <a:r>
              <a:rPr lang="tr" sz="1600" b="1" i="0" u="none" strike="noStrike">
                <a:latin typeface="Calibri"/>
                <a:ea typeface="+mn-lt"/>
                <a:cs typeface="+mn-lt"/>
              </a:rPr>
              <a:t> bir bisiklet paylaşım </a:t>
            </a:r>
            <a:r>
              <a:rPr lang="tr" sz="1600" b="0" i="0" u="none" strike="noStrike">
                <a:latin typeface="Calibri"/>
                <a:ea typeface="+mn-lt"/>
                <a:cs typeface="+mn-lt"/>
              </a:rPr>
              <a:t>sistemi olan "OV-fiets"i kullanabilirler. Ulaşım hizmetlerinin çoğu için </a:t>
            </a:r>
            <a:r>
              <a:rPr lang="tr" sz="1600" b="1" i="0" u="none" strike="noStrike">
                <a:latin typeface="Calibri"/>
                <a:ea typeface="+mn-lt"/>
                <a:cs typeface="+mn-lt"/>
              </a:rPr>
              <a:t>biletleme "</a:t>
            </a:r>
            <a:r>
              <a:rPr lang="tr" sz="1600" b="0" i="0" u="none" strike="noStrike">
                <a:latin typeface="Calibri"/>
                <a:ea typeface="+mn-lt"/>
                <a:cs typeface="+mn-lt"/>
              </a:rPr>
              <a:t>OV-chipkaart" sistemi ile birleştirilmiştir.</a:t>
            </a:r>
            <a:endParaRPr lang="en-US" sz="1600"/>
          </a:p>
          <a:p>
            <a:pPr algn="just"/>
            <a:endParaRPr lang="en-US" sz="1600"/>
          </a:p>
        </p:txBody>
      </p:sp>
      <p:pic>
        <p:nvPicPr>
          <p:cNvPr id="4" name="Picture 3" descr="A map of a city&#10;&#10;Description automatically generated">
            <a:extLst>
              <a:ext uri="{FF2B5EF4-FFF2-40B4-BE49-F238E27FC236}">
                <a16:creationId xmlns:a16="http://schemas.microsoft.com/office/drawing/2014/main" id="{9DA53939-23AC-DAE0-1D92-468EF80020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2165" y="4302497"/>
            <a:ext cx="2495452" cy="1764640"/>
          </a:xfrm>
          <a:prstGeom prst="rect">
            <a:avLst/>
          </a:prstGeom>
        </p:spPr>
      </p:pic>
      <p:sp>
        <p:nvSpPr>
          <p:cNvPr id="8" name="Oval 7">
            <a:extLst>
              <a:ext uri="{FF2B5EF4-FFF2-40B4-BE49-F238E27FC236}">
                <a16:creationId xmlns:a16="http://schemas.microsoft.com/office/drawing/2014/main" id="{1771A207-829C-D90C-7620-37FCFFCE0D2A}"/>
              </a:ext>
            </a:extLst>
          </p:cNvPr>
          <p:cNvSpPr/>
          <p:nvPr/>
        </p:nvSpPr>
        <p:spPr>
          <a:xfrm>
            <a:off x="6320261" y="2231504"/>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9" name="TextBox 8">
            <a:extLst>
              <a:ext uri="{FF2B5EF4-FFF2-40B4-BE49-F238E27FC236}">
                <a16:creationId xmlns:a16="http://schemas.microsoft.com/office/drawing/2014/main" id="{F341D0A3-1233-C7B7-A4FD-9932AB9C0DE2}"/>
              </a:ext>
            </a:extLst>
          </p:cNvPr>
          <p:cNvSpPr txBox="1"/>
          <p:nvPr/>
        </p:nvSpPr>
        <p:spPr>
          <a:xfrm>
            <a:off x="6743272" y="2212891"/>
            <a:ext cx="5236169" cy="156966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rtl="0"/>
            <a:r>
              <a:rPr lang="tr" sz="1600" b="1" i="0" u="none" strike="noStrike">
                <a:latin typeface="Söhne"/>
              </a:rPr>
              <a:t>Barcelona Sants İstasyonu</a:t>
            </a:r>
            <a:r>
              <a:rPr lang="tr" sz="1600" b="0" i="0" u="none" strike="noStrike">
                <a:latin typeface="Calibri"/>
                <a:ea typeface="+mn-lt"/>
                <a:cs typeface="+mn-lt"/>
              </a:rPr>
              <a:t>. Yolcular; </a:t>
            </a:r>
            <a:r>
              <a:rPr lang="tr" sz="1600" b="1" i="0" u="none" strike="noStrike">
                <a:latin typeface="Calibri"/>
                <a:ea typeface="+mn-lt"/>
                <a:cs typeface="+mn-lt"/>
              </a:rPr>
              <a:t>yüksek hızlı trenler, metro, yerel ve bölgesel otobüsler arasında geçiş yapabilir</a:t>
            </a:r>
            <a:r>
              <a:rPr lang="tr" sz="1600" b="0" i="0" u="none" strike="noStrike">
                <a:latin typeface="Calibri"/>
                <a:ea typeface="+mn-lt"/>
                <a:cs typeface="+mn-lt"/>
              </a:rPr>
              <a:t> ve </a:t>
            </a:r>
            <a:r>
              <a:rPr lang="tr" sz="1600" b="1" i="0" u="none" strike="noStrike">
                <a:latin typeface="Calibri"/>
                <a:ea typeface="+mn-lt"/>
                <a:cs typeface="+mn-lt"/>
              </a:rPr>
              <a:t>bir bisiklet paylaşım sistemi olan</a:t>
            </a:r>
            <a:r>
              <a:rPr lang="tr" sz="1600" b="0" i="0" u="none" strike="noStrike">
                <a:latin typeface="Calibri"/>
                <a:ea typeface="+mn-lt"/>
                <a:cs typeface="+mn-lt"/>
              </a:rPr>
              <a:t> "Bicing"i kullanabilirler. Birçok ulaşım hizmeti tek bir "Smou" uygulamasında sunulmaktadır - Seyahatlerinizi planlama, "Bicing", parkmetre, sizlere erişim: SM otoparkları, elektrikli araçların şarj etme imkânı, paylaşımlı hareketlilik araçlarının konumu vb.</a:t>
            </a:r>
            <a:endParaRPr lang="en-US" sz="1600"/>
          </a:p>
        </p:txBody>
      </p:sp>
      <p:pic>
        <p:nvPicPr>
          <p:cNvPr id="4102" name="Picture 6" descr="New Bike Garages at Amsterdam Central Station - GA">
            <a:extLst>
              <a:ext uri="{FF2B5EF4-FFF2-40B4-BE49-F238E27FC236}">
                <a16:creationId xmlns:a16="http://schemas.microsoft.com/office/drawing/2014/main" id="{2DBD41BD-92CF-F5FC-D011-192CAFA367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24444"/>
          <a:stretch>
            <a:fillRect/>
          </a:stretch>
        </p:blipFill>
        <p:spPr bwMode="auto">
          <a:xfrm>
            <a:off x="4480750" y="4324553"/>
            <a:ext cx="1777728" cy="176464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Barcelona Sants Railway Station | railcc">
            <a:extLst>
              <a:ext uri="{FF2B5EF4-FFF2-40B4-BE49-F238E27FC236}">
                <a16:creationId xmlns:a16="http://schemas.microsoft.com/office/drawing/2014/main" id="{6C199BDB-ACE7-51DE-C0FB-2A129DA7A7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002" t="13418" r="21948" b="13418"/>
          <a:stretch>
            <a:fillRect/>
          </a:stretch>
        </p:blipFill>
        <p:spPr bwMode="auto">
          <a:xfrm>
            <a:off x="6644261" y="4264862"/>
            <a:ext cx="2531957" cy="18031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What to do in Barcelona Sants Montjuic? | What to do in Barcelona">
            <a:extLst>
              <a:ext uri="{FF2B5EF4-FFF2-40B4-BE49-F238E27FC236}">
                <a16:creationId xmlns:a16="http://schemas.microsoft.com/office/drawing/2014/main" id="{005123B4-D62D-5A71-4735-18027CD4BB77}"/>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158195" y="4264862"/>
            <a:ext cx="2703466" cy="1803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602648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B4E7D0CB-A59B-6783-3958-8E51F98804DE}"/>
              </a:ext>
            </a:extLst>
          </p:cNvPr>
          <p:cNvSpPr/>
          <p:nvPr/>
        </p:nvSpPr>
        <p:spPr>
          <a:xfrm>
            <a:off x="6240277" y="1966165"/>
            <a:ext cx="324000" cy="32400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Title 2">
            <a:extLst>
              <a:ext uri="{FF2B5EF4-FFF2-40B4-BE49-F238E27FC236}">
                <a16:creationId xmlns:a16="http://schemas.microsoft.com/office/drawing/2014/main" id="{1B4718A7-0457-DCD6-D329-338DA467F4F9}"/>
              </a:ext>
            </a:extLst>
          </p:cNvPr>
          <p:cNvSpPr txBox="1"/>
          <p:nvPr/>
        </p:nvSpPr>
        <p:spPr bwMode="auto">
          <a:xfrm>
            <a:off x="690175" y="1009484"/>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algn="l" rtl="0"/>
            <a:r>
              <a:rPr lang="tr" sz="3200" b="1" i="0" u="none" strike="noStrike" dirty="0">
                <a:latin typeface="Calibri"/>
                <a:cs typeface="Poppins"/>
              </a:rPr>
              <a:t>Çok modlu noktalar: Eve yakın noktalar</a:t>
            </a:r>
            <a:endParaRPr lang="en-US" sz="3200" b="1" dirty="0">
              <a:solidFill>
                <a:srgbClr val="0070C0"/>
              </a:solidFill>
            </a:endParaRPr>
          </a:p>
        </p:txBody>
      </p:sp>
      <p:sp>
        <p:nvSpPr>
          <p:cNvPr id="28" name="TextBox 27">
            <a:extLst>
              <a:ext uri="{FF2B5EF4-FFF2-40B4-BE49-F238E27FC236}">
                <a16:creationId xmlns:a16="http://schemas.microsoft.com/office/drawing/2014/main" id="{7E1173B1-F366-D27B-791D-101A97391847}"/>
              </a:ext>
            </a:extLst>
          </p:cNvPr>
          <p:cNvSpPr txBox="1"/>
          <p:nvPr/>
        </p:nvSpPr>
        <p:spPr>
          <a:xfrm>
            <a:off x="6564277" y="1946009"/>
            <a:ext cx="3571058"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rtl="0"/>
            <a:r>
              <a:rPr lang="tr" sz="1800" b="1" i="0" u="none" strike="noStrike" dirty="0">
                <a:latin typeface="Calibri"/>
              </a:rPr>
              <a:t>Dresden'deki</a:t>
            </a:r>
            <a:r>
              <a:rPr lang="tr" sz="1800" b="1" i="0" u="none" strike="noStrike" dirty="0">
                <a:latin typeface="Calibri"/>
                <a:ea typeface="+mn-lt"/>
                <a:cs typeface="+mn-lt"/>
              </a:rPr>
              <a:t> MOBI Noktaları</a:t>
            </a:r>
            <a:endParaRPr lang="lt-LT" b="1" dirty="0"/>
          </a:p>
          <a:p>
            <a:pPr algn="just"/>
            <a:endParaRPr lang="en-US" sz="1600" dirty="0"/>
          </a:p>
        </p:txBody>
      </p:sp>
      <p:grpSp>
        <p:nvGrpSpPr>
          <p:cNvPr id="31" name="Group 30">
            <a:extLst>
              <a:ext uri="{FF2B5EF4-FFF2-40B4-BE49-F238E27FC236}">
                <a16:creationId xmlns:a16="http://schemas.microsoft.com/office/drawing/2014/main" id="{4BBCBB00-021E-E6E3-24C3-E3A542231811}"/>
              </a:ext>
            </a:extLst>
          </p:cNvPr>
          <p:cNvGrpSpPr/>
          <p:nvPr/>
        </p:nvGrpSpPr>
        <p:grpSpPr>
          <a:xfrm>
            <a:off x="6237520" y="3747359"/>
            <a:ext cx="5940881" cy="2310048"/>
            <a:chOff x="837685" y="3762750"/>
            <a:chExt cx="5940881" cy="2310048"/>
          </a:xfrm>
        </p:grpSpPr>
        <p:pic>
          <p:nvPicPr>
            <p:cNvPr id="1026" name="Picture 2" descr="Visualization of the corporate design of the MOBI points">
              <a:extLst>
                <a:ext uri="{FF2B5EF4-FFF2-40B4-BE49-F238E27FC236}">
                  <a16:creationId xmlns:a16="http://schemas.microsoft.com/office/drawing/2014/main" id="{F6652213-7C57-A39A-F25A-792D0F08B94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7685" y="4282675"/>
              <a:ext cx="2983538" cy="179012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2F77D06D-2D03-1396-11A2-60A88AAB1AE8}"/>
                </a:ext>
              </a:extLst>
            </p:cNvPr>
            <p:cNvPicPr>
              <a:picLocks noChangeAspect="1"/>
            </p:cNvPicPr>
            <p:nvPr/>
          </p:nvPicPr>
          <p:blipFill>
            <a:blip r:embed="rId3"/>
            <a:stretch>
              <a:fillRect/>
            </a:stretch>
          </p:blipFill>
          <p:spPr>
            <a:xfrm>
              <a:off x="3821223" y="3762750"/>
              <a:ext cx="2957343" cy="2310048"/>
            </a:xfrm>
            <a:prstGeom prst="rect">
              <a:avLst/>
            </a:prstGeom>
          </p:spPr>
        </p:pic>
        <p:pic>
          <p:nvPicPr>
            <p:cNvPr id="30" name="Picture 29">
              <a:extLst>
                <a:ext uri="{FF2B5EF4-FFF2-40B4-BE49-F238E27FC236}">
                  <a16:creationId xmlns:a16="http://schemas.microsoft.com/office/drawing/2014/main" id="{643839DE-D584-3222-6315-DFBAE11F1264}"/>
                </a:ext>
              </a:extLst>
            </p:cNvPr>
            <p:cNvPicPr>
              <a:picLocks noChangeAspect="1"/>
            </p:cNvPicPr>
            <p:nvPr/>
          </p:nvPicPr>
          <p:blipFill>
            <a:blip r:embed="rId4"/>
            <a:stretch>
              <a:fillRect/>
            </a:stretch>
          </p:blipFill>
          <p:spPr>
            <a:xfrm>
              <a:off x="837686" y="3762750"/>
              <a:ext cx="2983538" cy="618877"/>
            </a:xfrm>
            <a:prstGeom prst="rect">
              <a:avLst/>
            </a:prstGeom>
          </p:spPr>
        </p:pic>
      </p:grpSp>
      <p:pic>
        <p:nvPicPr>
          <p:cNvPr id="1028" name="Picture 4" descr="Photo of bicycle garage in Kalmar">
            <a:extLst>
              <a:ext uri="{FF2B5EF4-FFF2-40B4-BE49-F238E27FC236}">
                <a16:creationId xmlns:a16="http://schemas.microsoft.com/office/drawing/2014/main" id="{5DEAD043-F5A3-2C3E-D3F1-5827512270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3222" r="11111"/>
          <a:stretch>
            <a:fillRect/>
          </a:stretch>
        </p:blipFill>
        <p:spPr bwMode="auto">
          <a:xfrm>
            <a:off x="3704034" y="4629369"/>
            <a:ext cx="2193086" cy="142803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BF62EC0-A99C-5E42-37FC-0F49B4F5E3C0}"/>
              </a:ext>
            </a:extLst>
          </p:cNvPr>
          <p:cNvSpPr txBox="1"/>
          <p:nvPr/>
        </p:nvSpPr>
        <p:spPr>
          <a:xfrm>
            <a:off x="416936" y="2067579"/>
            <a:ext cx="5480184" cy="280076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lgn="just" rtl="0">
              <a:buFont typeface="Arial" panose="020B0604020202020204" pitchFamily="34" charset="0"/>
              <a:buChar char="•"/>
            </a:pPr>
            <a:r>
              <a:rPr lang="tr" sz="1600" b="0" i="0" u="none" strike="noStrike">
                <a:latin typeface="Calibri"/>
                <a:ea typeface="+mn-lt"/>
                <a:cs typeface="+mn-lt"/>
              </a:rPr>
              <a:t>Yüksek yatırım veya işletme maliyetleri olmadan esnek ve genişletilebilir bir sistem</a:t>
            </a:r>
          </a:p>
          <a:p>
            <a:pPr marL="285750" indent="-285750" algn="just" rtl="0">
              <a:buFont typeface="Arial" panose="020B0604020202020204" pitchFamily="34" charset="0"/>
              <a:buChar char="•"/>
            </a:pPr>
            <a:r>
              <a:rPr lang="tr" sz="1600" b="0" i="0" u="none" strike="noStrike">
                <a:latin typeface="Calibri"/>
                <a:ea typeface="+mn-lt"/>
                <a:cs typeface="+mn-lt"/>
              </a:rPr>
              <a:t>Kamusal ve özel alanlar ile farklı kullanımlar için uygundur </a:t>
            </a:r>
          </a:p>
          <a:p>
            <a:pPr marL="285750" indent="-285750" algn="just" rtl="0">
              <a:buFont typeface="Arial" panose="020B0604020202020204" pitchFamily="34" charset="0"/>
              <a:buChar char="•"/>
            </a:pPr>
            <a:r>
              <a:rPr lang="tr" sz="1600" b="0" i="0" u="none" strike="noStrike">
                <a:latin typeface="Calibri"/>
                <a:ea typeface="+mn-lt"/>
                <a:cs typeface="+mn-lt"/>
              </a:rPr>
              <a:t>Çeşitli hareketlilik hizmetlerinin birbirine entegrasyonu: Toplu taşıma, kamusal, istasyon bazlı araç paylaşımı, kamusal elektrikli şarj, kamusal bisiklet kiralama, bilgi hizmetlerinin yanı sıra taksi ve diğer hizmet seçenekleri </a:t>
            </a:r>
          </a:p>
          <a:p>
            <a:pPr marL="285750" indent="-285750" algn="just" rtl="0">
              <a:buFont typeface="Arial" panose="020B0604020202020204" pitchFamily="34" charset="0"/>
              <a:buChar char="•"/>
            </a:pPr>
            <a:r>
              <a:rPr lang="tr" sz="1600" b="0" i="0" u="none" strike="noStrike">
                <a:latin typeface="Calibri"/>
                <a:ea typeface="+mn-lt"/>
                <a:cs typeface="+mn-lt"/>
              </a:rPr>
              <a:t>Turistik kullanıcı grupları da göz önünde bulundurularak en azından cep telefonu sahibi olma gerekliliğiyle kolay bir kullanıma sahip olması</a:t>
            </a:r>
          </a:p>
          <a:p>
            <a:pPr marL="285750" indent="-285750" algn="just">
              <a:buFont typeface="Arial" panose="020B0604020202020204" pitchFamily="34" charset="0"/>
              <a:buChar char="•"/>
            </a:pPr>
            <a:endParaRPr lang="en-GB" sz="1600"/>
          </a:p>
          <a:p>
            <a:pPr marL="285750" indent="-285750" algn="just">
              <a:buFont typeface="Arial" panose="020B0604020202020204" pitchFamily="34" charset="0"/>
              <a:buChar char="•"/>
            </a:pPr>
            <a:endParaRPr lang="en-GB" sz="1600"/>
          </a:p>
        </p:txBody>
      </p:sp>
      <p:pic>
        <p:nvPicPr>
          <p:cNvPr id="5" name="Picture 6">
            <a:extLst>
              <a:ext uri="{FF2B5EF4-FFF2-40B4-BE49-F238E27FC236}">
                <a16:creationId xmlns:a16="http://schemas.microsoft.com/office/drawing/2014/main" id="{ACCA7714-84AF-B440-3418-9CDF930878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4453" r="23958"/>
          <a:stretch>
            <a:fillRect/>
          </a:stretch>
        </p:blipFill>
        <p:spPr bwMode="auto">
          <a:xfrm>
            <a:off x="2593884" y="4622085"/>
            <a:ext cx="1110150" cy="14353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792B0144-60FA-11CD-CD8D-9638C61C5221}"/>
              </a:ext>
            </a:extLst>
          </p:cNvPr>
          <p:cNvPicPr>
            <a:picLocks noChangeAspect="1"/>
          </p:cNvPicPr>
          <p:nvPr/>
        </p:nvPicPr>
        <p:blipFill>
          <a:blip r:embed="rId7"/>
          <a:stretch>
            <a:fillRect/>
          </a:stretch>
        </p:blipFill>
        <p:spPr>
          <a:xfrm>
            <a:off x="10069390" y="850137"/>
            <a:ext cx="2057894" cy="1443845"/>
          </a:xfrm>
          <a:prstGeom prst="rect">
            <a:avLst/>
          </a:prstGeom>
        </p:spPr>
      </p:pic>
      <p:pic>
        <p:nvPicPr>
          <p:cNvPr id="2052" name="Picture 4">
            <a:extLst>
              <a:ext uri="{FF2B5EF4-FFF2-40B4-BE49-F238E27FC236}">
                <a16:creationId xmlns:a16="http://schemas.microsoft.com/office/drawing/2014/main" id="{DB855668-1B7A-6731-0A13-EA37CA77896F}"/>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90175" y="4622345"/>
            <a:ext cx="1903707" cy="142778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930923C-5735-7084-51A0-058997C5B061}"/>
              </a:ext>
            </a:extLst>
          </p:cNvPr>
          <p:cNvSpPr txBox="1"/>
          <p:nvPr/>
        </p:nvSpPr>
        <p:spPr>
          <a:xfrm>
            <a:off x="6007780" y="2357964"/>
            <a:ext cx="6119504" cy="1443845"/>
          </a:xfrm>
          <a:prstGeom prst="rect">
            <a:avLst/>
          </a:prstGeom>
          <a:noFill/>
        </p:spPr>
        <p:txBody>
          <a:bodyPr wrap="square" rtlCol="0">
            <a:noAutofit/>
          </a:bodyPr>
          <a:lstStyle/>
          <a:p>
            <a:pPr marL="285750" indent="-285750" rtl="0">
              <a:buFont typeface="Arial" panose="020B0604020202020204" pitchFamily="34" charset="0"/>
              <a:buChar char="•"/>
            </a:pPr>
            <a:r>
              <a:rPr lang="tr" sz="1400" b="0" i="0" u="none" strike="noStrike" dirty="0">
                <a:latin typeface="Calibri"/>
              </a:rPr>
              <a:t>Tren, otobüs, teleferik ve feribotla - tüm DVB ağı boyunca</a:t>
            </a:r>
          </a:p>
          <a:p>
            <a:pPr marL="285750" indent="-285750" rtl="0">
              <a:buFont typeface="Arial" panose="020B0604020202020204" pitchFamily="34" charset="0"/>
              <a:buChar char="•"/>
            </a:pPr>
            <a:r>
              <a:rPr lang="tr" sz="1400" b="0" i="0" u="none" strike="noStrike" dirty="0">
                <a:latin typeface="Calibri"/>
              </a:rPr>
              <a:t>MOBIbike - Esneklik için</a:t>
            </a:r>
          </a:p>
          <a:p>
            <a:pPr marL="285750" indent="-285750" rtl="0">
              <a:buFont typeface="Arial" panose="020B0604020202020204" pitchFamily="34" charset="0"/>
              <a:buChar char="•"/>
            </a:pPr>
            <a:r>
              <a:rPr lang="tr" sz="1400" b="0" i="0" u="none" strike="noStrike" dirty="0">
                <a:latin typeface="Calibri"/>
              </a:rPr>
              <a:t>MOBIcargobike - Ağır yükleri çevre dostu bir şekilde taşımak için</a:t>
            </a:r>
          </a:p>
          <a:p>
            <a:pPr marL="285750" indent="-285750" rtl="0">
              <a:buFont typeface="Arial" panose="020B0604020202020204" pitchFamily="34" charset="0"/>
              <a:buChar char="•"/>
            </a:pPr>
            <a:r>
              <a:rPr lang="tr" sz="1400" b="0" i="0" u="none" strike="noStrike" dirty="0">
                <a:latin typeface="Calibri"/>
              </a:rPr>
              <a:t>MOBIcar - Daha fazla alana ihtiyacınız olduğunda</a:t>
            </a:r>
          </a:p>
          <a:p>
            <a:pPr marL="285750" indent="-285750" rtl="0">
              <a:buFont typeface="Arial" panose="020B0604020202020204" pitchFamily="34" charset="0"/>
              <a:buChar char="•"/>
            </a:pPr>
            <a:r>
              <a:rPr lang="tr" sz="1400" b="0" i="0" u="none" strike="noStrike" dirty="0">
                <a:latin typeface="Calibri"/>
              </a:rPr>
              <a:t>MOBIshuttle - Şehrin belirli bölgelerinde ihtiyaç üzerine kullanabileceğiniz ulaşım hizmetiniz</a:t>
            </a:r>
          </a:p>
          <a:p>
            <a:endParaRPr lang="lt-LT" sz="1400" dirty="0"/>
          </a:p>
        </p:txBody>
      </p:sp>
    </p:spTree>
    <p:extLst>
      <p:ext uri="{BB962C8B-B14F-4D97-AF65-F5344CB8AC3E}">
        <p14:creationId xmlns:p14="http://schemas.microsoft.com/office/powerpoint/2010/main" val="113531828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732CE7D-D811-1368-A3BF-894DF329645D}"/>
              </a:ext>
            </a:extLst>
          </p:cNvPr>
          <p:cNvSpPr/>
          <p:nvPr/>
        </p:nvSpPr>
        <p:spPr>
          <a:xfrm>
            <a:off x="799092" y="2535856"/>
            <a:ext cx="3170007" cy="1724991"/>
          </a:xfrm>
          <a:prstGeom prst="rect">
            <a:avLst/>
          </a:prstGeom>
        </p:spPr>
        <p:txBody>
          <a:bodyPr wrap="square">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dirty="0">
                <a:latin typeface="Calibri"/>
              </a:rPr>
              <a:t>Talebe Duyarlı Ulaşım Hizmetleri</a:t>
            </a:r>
            <a:r>
              <a:rPr lang="tr" sz="1800" b="0" i="0" u="none" strike="noStrike" dirty="0">
                <a:latin typeface="Calibri"/>
              </a:rPr>
              <a:t> </a:t>
            </a:r>
            <a:r>
              <a:rPr lang="tr" sz="1700" b="0" i="0" u="none" strike="noStrike" dirty="0">
                <a:latin typeface="Calibri"/>
              </a:rPr>
              <a:t>- Kırsalda ve kent çevresindeki alanlarda yaşayan insanların destekleyici hizmetler aracılığıyla kentsel alanlara erişimini sağlayabilir.</a:t>
            </a:r>
            <a:endParaRPr lang="lt-LT" sz="1700" dirty="0"/>
          </a:p>
        </p:txBody>
      </p:sp>
      <p:sp>
        <p:nvSpPr>
          <p:cNvPr id="15" name="Oval 14">
            <a:extLst>
              <a:ext uri="{FF2B5EF4-FFF2-40B4-BE49-F238E27FC236}">
                <a16:creationId xmlns:a16="http://schemas.microsoft.com/office/drawing/2014/main" id="{0710E218-7A0C-A72D-255D-BD57C574F3D4}"/>
              </a:ext>
            </a:extLst>
          </p:cNvPr>
          <p:cNvSpPr/>
          <p:nvPr/>
        </p:nvSpPr>
        <p:spPr>
          <a:xfrm>
            <a:off x="372166" y="2586669"/>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6" name="Oval 15">
            <a:extLst>
              <a:ext uri="{FF2B5EF4-FFF2-40B4-BE49-F238E27FC236}">
                <a16:creationId xmlns:a16="http://schemas.microsoft.com/office/drawing/2014/main" id="{5C2083E6-E9F8-476F-3C10-B0CB523A6FFB}"/>
              </a:ext>
            </a:extLst>
          </p:cNvPr>
          <p:cNvSpPr/>
          <p:nvPr/>
        </p:nvSpPr>
        <p:spPr>
          <a:xfrm>
            <a:off x="372166" y="4432370"/>
            <a:ext cx="299211" cy="326840"/>
          </a:xfrm>
          <a:prstGeom prst="ellipse">
            <a:avLst/>
          </a:prstGeom>
          <a:solidFill>
            <a:srgbClr val="1D4381"/>
          </a:solidFill>
          <a:ln>
            <a:solidFill>
              <a:srgbClr val="1D43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17" name="Rectangle 16">
            <a:extLst>
              <a:ext uri="{FF2B5EF4-FFF2-40B4-BE49-F238E27FC236}">
                <a16:creationId xmlns:a16="http://schemas.microsoft.com/office/drawing/2014/main" id="{153F667A-1417-4C7B-1505-B8954889FF78}"/>
              </a:ext>
            </a:extLst>
          </p:cNvPr>
          <p:cNvSpPr/>
          <p:nvPr/>
        </p:nvSpPr>
        <p:spPr>
          <a:xfrm>
            <a:off x="757428" y="4432370"/>
            <a:ext cx="11062406" cy="1661993"/>
          </a:xfrm>
          <a:prstGeom prst="rect">
            <a:avLst/>
          </a:prstGeom>
        </p:spPr>
        <p:txBody>
          <a:bodyPr wrap="square" lIns="91440" tIns="45720" rIns="91440" bIns="45720" anchor="t">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tr" sz="1800" b="1" i="0" u="none" strike="noStrike" dirty="0">
                <a:latin typeface="Calibri"/>
              </a:rPr>
              <a:t>Kullanım kolaylığı için Bütünleşik Biletleme - Oyster Card, Londra:</a:t>
            </a:r>
            <a:endParaRPr lang="lt-LT" b="1" dirty="0">
              <a:cs typeface="Calibri"/>
            </a:endParaRPr>
          </a:p>
          <a:p>
            <a:pPr marL="285750" indent="-285750" rtl="0">
              <a:buFont typeface="Arial" panose="020B0604020202020204" pitchFamily="34" charset="0"/>
              <a:buChar char="•"/>
            </a:pPr>
            <a:r>
              <a:rPr lang="tr" sz="1600" b="1" i="0" u="none" strike="noStrike" dirty="0">
                <a:latin typeface="Calibri"/>
                <a:ea typeface="+mn-lt"/>
                <a:cs typeface="+mn-lt"/>
              </a:rPr>
              <a:t>Birleştirilmiş Platform</a:t>
            </a:r>
            <a:r>
              <a:rPr lang="tr" sz="1600" b="0" i="0" u="none" strike="noStrike" dirty="0">
                <a:latin typeface="Calibri"/>
                <a:ea typeface="+mn-lt"/>
                <a:cs typeface="+mn-lt"/>
              </a:rPr>
              <a:t>: Oyster card; otobüsler, tramvaylar, Metro (tüp), Docklands Light Railway (DLR), London Overground, TfL Rail ve bazı National Rail hizmetleri başta olmak üzere Londra'daki çeşitli toplu taşıma araçlarına erişmede kullanılan temassız bir karttır.</a:t>
            </a:r>
          </a:p>
          <a:p>
            <a:pPr marL="285750" indent="-285750" rtl="0">
              <a:buFont typeface="Arial" panose="020B0604020202020204" pitchFamily="34" charset="0"/>
              <a:buChar char="•"/>
            </a:pPr>
            <a:r>
              <a:rPr lang="tr" sz="1600" b="1" i="0" u="none" strike="noStrike" dirty="0">
                <a:latin typeface="Calibri"/>
                <a:ea typeface="+mn-lt"/>
                <a:cs typeface="+mn-lt"/>
              </a:rPr>
              <a:t>Temassız ödeme kartları</a:t>
            </a:r>
            <a:r>
              <a:rPr lang="tr" sz="1600" b="0" i="0" u="none" strike="noStrike" dirty="0">
                <a:latin typeface="Calibri"/>
                <a:ea typeface="+mn-lt"/>
                <a:cs typeface="+mn-lt"/>
              </a:rPr>
              <a:t> da Londra'nın ulaşım ağının çoğunda doğrudan kullanılabilmektedir. Oyster kart ile aynı mantıkta çalışırlar.</a:t>
            </a:r>
            <a:endParaRPr lang="en-US" sz="1600" dirty="0">
              <a:cs typeface="Calibri"/>
            </a:endParaRPr>
          </a:p>
        </p:txBody>
      </p:sp>
      <p:sp>
        <p:nvSpPr>
          <p:cNvPr id="3" name="Rectangle: Rounded Corners 2">
            <a:extLst>
              <a:ext uri="{FF2B5EF4-FFF2-40B4-BE49-F238E27FC236}">
                <a16:creationId xmlns:a16="http://schemas.microsoft.com/office/drawing/2014/main" id="{339D3295-E69B-D1C4-9C50-9492BEAC4E14}"/>
              </a:ext>
            </a:extLst>
          </p:cNvPr>
          <p:cNvSpPr/>
          <p:nvPr/>
        </p:nvSpPr>
        <p:spPr>
          <a:xfrm>
            <a:off x="3876777" y="2540101"/>
            <a:ext cx="4250186" cy="1720746"/>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700" b="0" i="0" u="none" strike="noStrike" kern="1200" cap="none" spc="0" normalizeH="0" baseline="0" noProof="0" dirty="0">
                <a:solidFill>
                  <a:srgbClr val="000000"/>
                </a:solidFill>
                <a:uLnTx/>
                <a:uFillTx/>
                <a:latin typeface="Calibri"/>
                <a:ea typeface="+mn-ea"/>
                <a:cs typeface="+mn-cs"/>
              </a:rPr>
              <a:t>Talebe Duyarlı Ulaşım Araçları engelsiz olmalıdır.</a:t>
            </a:r>
            <a:endParaRPr kumimoji="0" lang="en-US" sz="17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700" b="0" i="0" u="none" strike="noStrike" kern="1200" cap="none" spc="0" normalizeH="0" baseline="0" noProof="0" dirty="0">
                <a:solidFill>
                  <a:srgbClr val="000000"/>
                </a:solidFill>
                <a:uLnTx/>
                <a:uFillTx/>
                <a:latin typeface="Calibri"/>
                <a:ea typeface="+mn-ea"/>
                <a:cs typeface="+mn-cs"/>
              </a:rPr>
              <a:t>Hizmet zaman çizelgeleri, bağlantılı hizmetlerin zaman çizelgeleriyle uyumlu hâle getirilerek modlar arası geçişkenliği de mümkün kılmalıdır. </a:t>
            </a:r>
            <a:endParaRPr lang="en-GB" sz="1700" dirty="0"/>
          </a:p>
        </p:txBody>
      </p:sp>
      <p:sp>
        <p:nvSpPr>
          <p:cNvPr id="6" name="Title 2">
            <a:extLst>
              <a:ext uri="{FF2B5EF4-FFF2-40B4-BE49-F238E27FC236}">
                <a16:creationId xmlns:a16="http://schemas.microsoft.com/office/drawing/2014/main" id="{1B4718A7-0457-DCD6-D329-338DA467F4F9}"/>
              </a:ext>
            </a:extLst>
          </p:cNvPr>
          <p:cNvSpPr txBox="1"/>
          <p:nvPr/>
        </p:nvSpPr>
        <p:spPr bwMode="auto">
          <a:xfrm>
            <a:off x="372166" y="1173130"/>
            <a:ext cx="11941442" cy="1308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algn="l" rtl="0"/>
            <a:r>
              <a:rPr lang="tr" sz="3200" i="0" u="none" strike="noStrike" dirty="0">
                <a:latin typeface="Calibri"/>
                <a:cs typeface="Poppins"/>
              </a:rPr>
              <a:t>Toplu taşıma araçlarını destekleyecek bütünleşik hareketlilik tedbirleri</a:t>
            </a:r>
            <a:r>
              <a:rPr lang="tr" sz="3200" dirty="0">
                <a:latin typeface="Calibri"/>
                <a:cs typeface="Poppins"/>
              </a:rPr>
              <a:t> - B</a:t>
            </a:r>
            <a:r>
              <a:rPr lang="tr" sz="3200" i="0" u="none" strike="noStrike" dirty="0">
                <a:latin typeface="Calibri"/>
                <a:cs typeface="Poppins"/>
              </a:rPr>
              <a:t>ağlantı ve son varış noktası seçenekleri</a:t>
            </a:r>
            <a:endParaRPr lang="en-US" sz="3200" dirty="0"/>
          </a:p>
        </p:txBody>
      </p:sp>
      <p:pic>
        <p:nvPicPr>
          <p:cNvPr id="2050" name="Picture 2" descr="Demand Responsive Transport (DRT): Where does it fit? - Urban Mobility  Courses">
            <a:extLst>
              <a:ext uri="{FF2B5EF4-FFF2-40B4-BE49-F238E27FC236}">
                <a16:creationId xmlns:a16="http://schemas.microsoft.com/office/drawing/2014/main" id="{3262159A-D4E4-8A5F-6554-62FBCC14CAD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22903" y="2300134"/>
            <a:ext cx="3396357" cy="1901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182025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7B13E412-31DE-2C51-1B13-43716DB2586D}"/>
              </a:ext>
            </a:extLst>
          </p:cNvPr>
          <p:cNvSpPr txBox="1"/>
          <p:nvPr/>
        </p:nvSpPr>
        <p:spPr bwMode="auto">
          <a:xfrm>
            <a:off x="1084093" y="991917"/>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a:latin typeface="Calibri"/>
                <a:cs typeface="Poppins"/>
              </a:rPr>
              <a:t>Eğitim ve Kullanım Kolaylığı Tedbirleri</a:t>
            </a:r>
            <a:endParaRPr lang="en-US" sz="3200" b="1"/>
          </a:p>
        </p:txBody>
      </p:sp>
      <p:sp>
        <p:nvSpPr>
          <p:cNvPr id="36" name="TextBox 35">
            <a:extLst>
              <a:ext uri="{FF2B5EF4-FFF2-40B4-BE49-F238E27FC236}">
                <a16:creationId xmlns:a16="http://schemas.microsoft.com/office/drawing/2014/main" id="{F8434C13-821D-93E2-72CE-8873AF737B8C}"/>
              </a:ext>
            </a:extLst>
          </p:cNvPr>
          <p:cNvSpPr txBox="1"/>
          <p:nvPr/>
        </p:nvSpPr>
        <p:spPr>
          <a:xfrm>
            <a:off x="706431" y="2603236"/>
            <a:ext cx="5196633" cy="2985433"/>
          </a:xfrm>
          <a:prstGeom prst="rect">
            <a:avLst/>
          </a:prstGeom>
          <a:noFill/>
        </p:spPr>
        <p:txBody>
          <a:bodyPr wrap="square" rtlCol="0">
            <a:noAutofit/>
          </a:bodyPr>
          <a:lstStyle/>
          <a:p>
            <a:pPr marL="285750" indent="-285750" rtl="0">
              <a:spcBef>
                <a:spcPts val="1200"/>
              </a:spcBef>
              <a:buFont typeface="Wingdings" pitchFamily="2" charset="2"/>
              <a:buChar char="Ø"/>
            </a:pPr>
            <a:r>
              <a:rPr lang="tr" sz="1800" b="0" i="0" u="none" strike="noStrike">
                <a:latin typeface="Calibri"/>
              </a:rPr>
              <a:t>Geleneksel zaman çizelgesi ve hizmet bilgileri</a:t>
            </a:r>
          </a:p>
          <a:p>
            <a:pPr marL="285750" indent="-285750" rtl="0">
              <a:spcBef>
                <a:spcPts val="1200"/>
              </a:spcBef>
              <a:buFont typeface="Wingdings" pitchFamily="2" charset="2"/>
              <a:buChar char="Ø"/>
            </a:pPr>
            <a:r>
              <a:rPr lang="tr" sz="1800" b="0" i="0" u="none" strike="noStrike">
                <a:latin typeface="Calibri"/>
              </a:rPr>
              <a:t>Çok modlu bilgi ve seyahat önerileri</a:t>
            </a:r>
          </a:p>
          <a:p>
            <a:pPr marL="285750" indent="-285750" rtl="0">
              <a:spcBef>
                <a:spcPts val="1200"/>
              </a:spcBef>
              <a:buFont typeface="Wingdings" pitchFamily="2" charset="2"/>
              <a:buChar char="Ø"/>
            </a:pPr>
            <a:r>
              <a:rPr lang="tr" sz="1800" b="0" i="0" u="none" strike="noStrike">
                <a:latin typeface="Calibri"/>
              </a:rPr>
              <a:t>E-bilet(leme)</a:t>
            </a:r>
          </a:p>
          <a:p>
            <a:pPr marL="285750" indent="-285750" rtl="0">
              <a:spcBef>
                <a:spcPts val="1200"/>
              </a:spcBef>
              <a:buFont typeface="Wingdings" pitchFamily="2" charset="2"/>
              <a:buChar char="Ø"/>
            </a:pPr>
            <a:r>
              <a:rPr lang="tr" sz="1800" b="0" i="0" u="none" strike="noStrike">
                <a:latin typeface="Calibri"/>
              </a:rPr>
              <a:t>Gerçek zamanlı bilgi</a:t>
            </a:r>
          </a:p>
          <a:p>
            <a:pPr marL="285750" indent="-285750">
              <a:spcBef>
                <a:spcPts val="1200"/>
              </a:spcBef>
              <a:buFont typeface="Wingdings" pitchFamily="2" charset="2"/>
              <a:buChar char="Ø"/>
            </a:pPr>
            <a:endParaRPr lang="en-US" sz="1800">
              <a:highlight>
                <a:srgbClr val="FFFF00"/>
              </a:highlight>
            </a:endParaRPr>
          </a:p>
          <a:p>
            <a:pPr marL="285750" indent="-285750">
              <a:spcBef>
                <a:spcPts val="1200"/>
              </a:spcBef>
              <a:buFont typeface="Wingdings" pitchFamily="2" charset="2"/>
              <a:buChar char="Ø"/>
            </a:pPr>
            <a:endParaRPr lang="en-US" sz="1800">
              <a:highlight>
                <a:srgbClr val="FFFF00"/>
              </a:highlight>
            </a:endParaRPr>
          </a:p>
          <a:p>
            <a:pPr marL="285750" indent="-285750">
              <a:spcBef>
                <a:spcPts val="1200"/>
              </a:spcBef>
              <a:buFont typeface="Wingdings" pitchFamily="2" charset="2"/>
              <a:buChar char="Ø"/>
            </a:pPr>
            <a:endParaRPr lang="en-US" sz="2000"/>
          </a:p>
        </p:txBody>
      </p:sp>
      <p:sp>
        <p:nvSpPr>
          <p:cNvPr id="3" name="Rectangle: Rounded Corners 2">
            <a:extLst>
              <a:ext uri="{FF2B5EF4-FFF2-40B4-BE49-F238E27FC236}">
                <a16:creationId xmlns:a16="http://schemas.microsoft.com/office/drawing/2014/main" id="{D530F8A7-7662-99EA-95B4-97BEEA01C42B}"/>
              </a:ext>
            </a:extLst>
          </p:cNvPr>
          <p:cNvSpPr/>
          <p:nvPr/>
        </p:nvSpPr>
        <p:spPr>
          <a:xfrm>
            <a:off x="706431" y="2056073"/>
            <a:ext cx="4955460" cy="451793"/>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a:solidFill>
                  <a:srgbClr val="FFFFFF"/>
                </a:solidFill>
                <a:uLnTx/>
                <a:uFillTx/>
                <a:latin typeface="Calibri"/>
                <a:ea typeface="+mn-ea"/>
                <a:cs typeface="+mn-cs"/>
              </a:rPr>
              <a:t>Doğrudan toplu taşımaya bağlı tedbirler</a:t>
            </a:r>
          </a:p>
        </p:txBody>
      </p:sp>
      <p:sp>
        <p:nvSpPr>
          <p:cNvPr id="4" name="Rectangle: Rounded Corners 3">
            <a:extLst>
              <a:ext uri="{FF2B5EF4-FFF2-40B4-BE49-F238E27FC236}">
                <a16:creationId xmlns:a16="http://schemas.microsoft.com/office/drawing/2014/main" id="{8AB46BE9-2A73-7650-EFEA-AF081E927BEB}"/>
              </a:ext>
            </a:extLst>
          </p:cNvPr>
          <p:cNvSpPr/>
          <p:nvPr/>
        </p:nvSpPr>
        <p:spPr>
          <a:xfrm>
            <a:off x="6530111" y="2056073"/>
            <a:ext cx="5001726" cy="54716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0" cap="none" spc="0" normalizeH="0" baseline="0" noProof="0" dirty="0">
                <a:solidFill>
                  <a:srgbClr val="FFFFFF"/>
                </a:solidFill>
                <a:uLnTx/>
                <a:uFillTx/>
                <a:latin typeface="Calibri"/>
                <a:ea typeface="+mn-ea"/>
                <a:cs typeface="+mn-cs"/>
              </a:rPr>
              <a:t>Toplu taşıma kullanımını etkileyen diğer politikalar</a:t>
            </a:r>
            <a:endParaRPr kumimoji="0" lang="en-GB" b="0" u="none" strike="noStrike" kern="0" cap="none" spc="0" normalizeH="0" baseline="0" noProof="0" dirty="0">
              <a:ln>
                <a:noFill/>
              </a:ln>
              <a:solidFill>
                <a:prstClr val="white"/>
              </a:solidFill>
              <a:effectLst/>
              <a:uLnTx/>
              <a:uFillTx/>
              <a:latin typeface="Calibri"/>
              <a:ea typeface="+mn-ea"/>
              <a:cs typeface="+mn-cs"/>
            </a:endParaRPr>
          </a:p>
        </p:txBody>
      </p:sp>
      <p:sp>
        <p:nvSpPr>
          <p:cNvPr id="5" name="TextBox 4">
            <a:extLst>
              <a:ext uri="{FF2B5EF4-FFF2-40B4-BE49-F238E27FC236}">
                <a16:creationId xmlns:a16="http://schemas.microsoft.com/office/drawing/2014/main" id="{C7978D90-64B3-8D6C-39B7-6222C9237471}"/>
              </a:ext>
            </a:extLst>
          </p:cNvPr>
          <p:cNvSpPr txBox="1"/>
          <p:nvPr/>
        </p:nvSpPr>
        <p:spPr>
          <a:xfrm>
            <a:off x="6557668" y="2603235"/>
            <a:ext cx="5196633" cy="2062103"/>
          </a:xfrm>
          <a:prstGeom prst="rect">
            <a:avLst/>
          </a:prstGeom>
          <a:noFill/>
        </p:spPr>
        <p:txBody>
          <a:bodyPr wrap="square" rtlCol="0">
            <a:noAutofit/>
          </a:bodyPr>
          <a:lstStyle/>
          <a:p>
            <a:pPr marL="285750" indent="-285750" rtl="0">
              <a:spcBef>
                <a:spcPts val="1200"/>
              </a:spcBef>
              <a:buFont typeface="Wingdings" pitchFamily="2" charset="2"/>
              <a:buChar char="Ø"/>
              <a:defRPr/>
            </a:pPr>
            <a:r>
              <a:rPr lang="tr" sz="1800" b="0" i="0" u="none" strike="noStrike">
                <a:latin typeface="Calibri"/>
              </a:rPr>
              <a:t>Seyahat planlama sistemleri </a:t>
            </a:r>
          </a:p>
          <a:p>
            <a:pPr marL="285750" marR="0" lvl="0" indent="-285750" algn="l" defTabSz="914400" rtl="0" eaLnBrk="1" fontAlgn="auto" latinLnBrk="0" hangingPunct="1">
              <a:lnSpc>
                <a:spcPct val="100000"/>
              </a:lnSpc>
              <a:spcBef>
                <a:spcPts val="1200"/>
              </a:spcBef>
              <a:spcAft>
                <a:spcPct val="0"/>
              </a:spcAft>
              <a:buClrTx/>
              <a:buSzTx/>
              <a:buFont typeface="Wingdings" pitchFamily="2" charset="2"/>
              <a:buChar char="Ø"/>
              <a:defRPr/>
            </a:pPr>
            <a:r>
              <a:rPr lang="tr" sz="1800" b="0" i="0" u="none" strike="noStrike">
                <a:latin typeface="Calibri"/>
              </a:rPr>
              <a:t>İş merkezleri, sağlık hizmetleri, eğitim tesisleri ve diğer işletmeler, tesisler veya kurumlar için kişisel seyahat planları</a:t>
            </a:r>
          </a:p>
          <a:p>
            <a:pPr marL="285750" marR="0" lvl="0" indent="-285750" algn="l" defTabSz="914400" rtl="0" eaLnBrk="1" fontAlgn="auto" latinLnBrk="0" hangingPunct="1">
              <a:lnSpc>
                <a:spcPct val="100000"/>
              </a:lnSpc>
              <a:spcBef>
                <a:spcPts val="1200"/>
              </a:spcBef>
              <a:spcAft>
                <a:spcPct val="0"/>
              </a:spcAft>
              <a:buClrTx/>
              <a:buSzTx/>
              <a:buFont typeface="Wingdings" pitchFamily="2" charset="2"/>
              <a:buChar char="Ø"/>
              <a:defRPr/>
            </a:pPr>
            <a:r>
              <a:rPr kumimoji="0" lang="tr" sz="1800" b="0" i="0" u="none" strike="noStrike" kern="1200" cap="none" spc="0" normalizeH="0" baseline="0" noProof="0">
                <a:solidFill>
                  <a:srgbClr val="000000"/>
                </a:solidFill>
                <a:uLnTx/>
                <a:uFillTx/>
                <a:latin typeface="Calibri"/>
                <a:ea typeface="+mn-ea"/>
                <a:cs typeface="Calibri"/>
              </a:rPr>
              <a:t>Sürdürülebilir seyahat modlarını kullanmanın yararları üzerine kamu eğitimi</a:t>
            </a:r>
          </a:p>
        </p:txBody>
      </p:sp>
      <p:pic>
        <p:nvPicPr>
          <p:cNvPr id="6" name="Picture 5">
            <a:extLst>
              <a:ext uri="{FF2B5EF4-FFF2-40B4-BE49-F238E27FC236}">
                <a16:creationId xmlns:a16="http://schemas.microsoft.com/office/drawing/2014/main" id="{FC115CCF-5B54-18F1-3BFD-BB98A1F5F49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6431" y="4606251"/>
            <a:ext cx="3682689" cy="1227563"/>
          </a:xfrm>
          <a:prstGeom prst="rect">
            <a:avLst/>
          </a:prstGeom>
        </p:spPr>
      </p:pic>
      <p:pic>
        <p:nvPicPr>
          <p:cNvPr id="1026" name="Picture 2" descr="Moovit TimePro: Provide your riders with real-time transit data">
            <a:extLst>
              <a:ext uri="{FF2B5EF4-FFF2-40B4-BE49-F238E27FC236}">
                <a16:creationId xmlns:a16="http://schemas.microsoft.com/office/drawing/2014/main" id="{D789E2FF-E5AF-45E5-3E26-BDAAFF22C3D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58040" y="3355301"/>
            <a:ext cx="1846991" cy="2501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355006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E0D45F-0657-077D-D517-FAF85DC96122}"/>
              </a:ext>
            </a:extLst>
          </p:cNvPr>
          <p:cNvSpPr txBox="1"/>
          <p:nvPr/>
        </p:nvSpPr>
        <p:spPr>
          <a:xfrm>
            <a:off x="1084093" y="2205902"/>
            <a:ext cx="4206240" cy="1354217"/>
          </a:xfrm>
          <a:prstGeom prst="rect">
            <a:avLst/>
          </a:prstGeom>
          <a:noFill/>
        </p:spPr>
        <p:txBody>
          <a:bodyPr wrap="square">
            <a:noAutofit/>
          </a:bodyPr>
          <a:lstStyle/>
          <a:p>
            <a:pPr marL="457200" marR="0" lvl="1" indent="0" algn="l" defTabSz="914400" rtl="0" eaLnBrk="1" fontAlgn="auto" latinLnBrk="0" hangingPunct="1">
              <a:lnSpc>
                <a:spcPct val="100000"/>
              </a:lnSpc>
              <a:spcBef>
                <a:spcPct val="0"/>
              </a:spcBef>
              <a:spcAft>
                <a:spcPts val="600"/>
              </a:spcAft>
              <a:buClrTx/>
              <a:buSzTx/>
              <a:buFontTx/>
              <a:buNone/>
              <a:defRPr/>
            </a:pPr>
            <a:r>
              <a:rPr kumimoji="0" lang="tr" sz="1800" b="1" i="0" u="none" strike="noStrike" kern="1200" cap="none" spc="0" normalizeH="0" baseline="0">
                <a:solidFill>
                  <a:srgbClr val="000000"/>
                </a:solidFill>
                <a:uLnTx/>
                <a:uFillTx/>
                <a:latin typeface="Calibri"/>
                <a:ea typeface="+mn-ea"/>
                <a:cs typeface="+mn-cs"/>
              </a:rPr>
              <a:t>HAREKETLİLİK İHTİYACININ AZALMASI</a:t>
            </a: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800" b="0" i="1" u="none" strike="noStrike" kern="1200" cap="none" spc="0" normalizeH="0" baseline="0" noProof="0">
                <a:solidFill>
                  <a:srgbClr val="000000"/>
                </a:solidFill>
                <a:uLnTx/>
                <a:uFillTx/>
                <a:latin typeface="Calibri"/>
                <a:ea typeface="+mn-ea"/>
                <a:cs typeface="+mn-cs"/>
              </a:rPr>
              <a:t>Evden çalışma veya hibrit çalışma seçenekleri</a:t>
            </a:r>
            <a:endParaRPr kumimoji="0" lang="lt-LT" sz="1800" b="0" i="1" u="none" strike="noStrike" kern="1200" cap="none" spc="0" normalizeH="0" baseline="0" noProof="0">
              <a:ln>
                <a:noFill/>
              </a:ln>
              <a:solidFill>
                <a:srgbClr val="000000"/>
              </a:solidFill>
              <a:effectLst/>
              <a:uLnTx/>
              <a:uFillTx/>
              <a:latin typeface="Calibri"/>
              <a:ea typeface="+mn-ea"/>
              <a:cs typeface="+mn-cs"/>
            </a:endParaRP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800" b="0" i="1" u="none" strike="noStrike" kern="1200" cap="none" spc="0" normalizeH="0" baseline="0" noProof="0">
                <a:solidFill>
                  <a:srgbClr val="000000"/>
                </a:solidFill>
                <a:uLnTx/>
                <a:uFillTx/>
                <a:latin typeface="Calibri"/>
                <a:ea typeface="+mn-ea"/>
                <a:cs typeface="+mn-cs"/>
              </a:rPr>
              <a:t>Çevrim içi veya kapıdan kapıya hizmetler </a:t>
            </a:r>
          </a:p>
        </p:txBody>
      </p:sp>
      <p:sp>
        <p:nvSpPr>
          <p:cNvPr id="8" name="TextBox 7">
            <a:extLst>
              <a:ext uri="{FF2B5EF4-FFF2-40B4-BE49-F238E27FC236}">
                <a16:creationId xmlns:a16="http://schemas.microsoft.com/office/drawing/2014/main" id="{74062BB5-8094-C392-E439-1BF59D04783B}"/>
              </a:ext>
            </a:extLst>
          </p:cNvPr>
          <p:cNvSpPr txBox="1"/>
          <p:nvPr/>
        </p:nvSpPr>
        <p:spPr>
          <a:xfrm>
            <a:off x="6650970" y="2118049"/>
            <a:ext cx="5271285" cy="2426955"/>
          </a:xfrm>
          <a:prstGeom prst="rect">
            <a:avLst/>
          </a:prstGeom>
          <a:noFill/>
        </p:spPr>
        <p:txBody>
          <a:bodyPr wrap="square">
            <a:noAutofit/>
          </a:bodyPr>
          <a:lstStyle/>
          <a:p>
            <a:pPr marL="457200" marR="0" lvl="1" indent="0" algn="l" defTabSz="914400" rtl="0" eaLnBrk="1" fontAlgn="auto" latinLnBrk="0" hangingPunct="1">
              <a:lnSpc>
                <a:spcPct val="100000"/>
              </a:lnSpc>
              <a:spcBef>
                <a:spcPct val="0"/>
              </a:spcBef>
              <a:spcAft>
                <a:spcPts val="600"/>
              </a:spcAft>
              <a:buClrTx/>
              <a:buSzTx/>
              <a:buFontTx/>
              <a:buNone/>
              <a:defRPr/>
            </a:pPr>
            <a:r>
              <a:rPr kumimoji="0" lang="tr" sz="1700" b="1" i="0" u="none" strike="noStrike" kern="1200" cap="none" spc="0" normalizeH="0" baseline="0" noProof="0" dirty="0">
                <a:solidFill>
                  <a:srgbClr val="000000"/>
                </a:solidFill>
                <a:uLnTx/>
                <a:uFillTx/>
                <a:latin typeface="Calibri"/>
                <a:ea typeface="+mn-ea"/>
                <a:cs typeface="+mn-cs"/>
              </a:rPr>
              <a:t>DAHA KISA YOLCULUKLAR</a:t>
            </a:r>
            <a:endParaRPr kumimoji="0" lang="lt-LT" sz="1700" b="1" i="0" u="none" strike="noStrike" kern="1200" cap="none" spc="0" normalizeH="0" baseline="0" noProof="0" dirty="0">
              <a:ln>
                <a:noFill/>
              </a:ln>
              <a:solidFill>
                <a:srgbClr val="000000"/>
              </a:solidFill>
              <a:effectLst/>
              <a:uLnTx/>
              <a:uFillTx/>
              <a:latin typeface="Calibri"/>
              <a:ea typeface="+mn-ea"/>
              <a:cs typeface="+mn-cs"/>
            </a:endParaRP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700" b="0" i="1" u="none" strike="noStrike" kern="1200" cap="none" spc="0" normalizeH="0" baseline="0" noProof="0" dirty="0">
                <a:solidFill>
                  <a:srgbClr val="000000"/>
                </a:solidFill>
                <a:uLnTx/>
                <a:uFillTx/>
                <a:latin typeface="Calibri"/>
                <a:ea typeface="+mn-ea"/>
                <a:cs typeface="+mn-cs"/>
              </a:rPr>
              <a:t>Kompakt şehir</a:t>
            </a:r>
            <a:endParaRPr kumimoji="0" lang="lt-LT" sz="1700" b="0" i="1" u="none" strike="noStrike" kern="1200" cap="none" spc="0" normalizeH="0" baseline="0" noProof="0" dirty="0">
              <a:ln>
                <a:noFill/>
              </a:ln>
              <a:solidFill>
                <a:srgbClr val="000000"/>
              </a:solidFill>
              <a:effectLst/>
              <a:uLnTx/>
              <a:uFillTx/>
              <a:latin typeface="Calibri"/>
              <a:ea typeface="+mn-ea"/>
              <a:cs typeface="+mn-cs"/>
            </a:endParaRP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700" b="0" i="1" u="none" strike="noStrike" kern="1200" cap="none" spc="0" normalizeH="0" baseline="0" noProof="0" dirty="0">
                <a:solidFill>
                  <a:srgbClr val="000000"/>
                </a:solidFill>
                <a:uLnTx/>
                <a:uFillTx/>
                <a:latin typeface="Calibri"/>
                <a:ea typeface="+mn-ea"/>
                <a:cs typeface="+mn-cs"/>
              </a:rPr>
              <a:t>Vatandaşlara daha yakın bulunan sosyal, eğitim, sağlık alanları ve diğer günlük hizmetler</a:t>
            </a:r>
            <a:endParaRPr kumimoji="0" lang="lt-LT" sz="1700" b="0" i="1" u="none" strike="noStrike" kern="1200" cap="none" spc="0" normalizeH="0" baseline="0" noProof="0" dirty="0">
              <a:ln>
                <a:noFill/>
              </a:ln>
              <a:solidFill>
                <a:srgbClr val="000000"/>
              </a:solidFill>
              <a:effectLst/>
              <a:uLnTx/>
              <a:uFillTx/>
              <a:latin typeface="Calibri"/>
              <a:ea typeface="+mn-ea"/>
              <a:cs typeface="+mn-cs"/>
            </a:endParaRPr>
          </a:p>
          <a:p>
            <a:pPr marL="800100" marR="0" lvl="1" indent="-342900" algn="l" defTabSz="914400" rtl="0" eaLnBrk="1" fontAlgn="auto" latinLnBrk="0" hangingPunct="1">
              <a:lnSpc>
                <a:spcPct val="100000"/>
              </a:lnSpc>
              <a:spcBef>
                <a:spcPct val="0"/>
              </a:spcBef>
              <a:spcAft>
                <a:spcPts val="600"/>
              </a:spcAft>
              <a:buClrTx/>
              <a:buSzTx/>
              <a:buFont typeface="Wingdings" pitchFamily="2" charset="2"/>
              <a:buChar char="ü"/>
              <a:defRPr/>
            </a:pPr>
            <a:r>
              <a:rPr kumimoji="0" lang="tr" sz="1700" b="0" i="1" u="none" strike="noStrike" kern="1200" cap="none" spc="0" normalizeH="0" baseline="0" noProof="0" dirty="0">
                <a:solidFill>
                  <a:srgbClr val="000000"/>
                </a:solidFill>
                <a:uLnTx/>
                <a:uFillTx/>
                <a:latin typeface="Calibri"/>
                <a:ea typeface="+mn-ea"/>
                <a:cs typeface="+mn-cs"/>
              </a:rPr>
              <a:t>Özel toplu taşıma şeridi ağı geliştirme ve toplu taşıma önceliği</a:t>
            </a:r>
            <a:endParaRPr kumimoji="0" lang="lt-LT" sz="1700" b="0" i="1" u="none" strike="noStrike" kern="12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700" b="1" i="0" u="none" strike="noStrike" kern="1200" cap="none" spc="0" normalizeH="0" baseline="0" noProof="0" dirty="0">
              <a:ln>
                <a:noFill/>
              </a:ln>
              <a:solidFill>
                <a:srgbClr val="000000"/>
              </a:solidFill>
              <a:effectLst/>
              <a:uLnTx/>
              <a:uFillTx/>
              <a:latin typeface="Calibri"/>
              <a:ea typeface="+mn-ea"/>
              <a:cs typeface="+mn-cs"/>
            </a:endParaRPr>
          </a:p>
        </p:txBody>
      </p:sp>
      <p:sp>
        <p:nvSpPr>
          <p:cNvPr id="9" name="Oval 8">
            <a:extLst>
              <a:ext uri="{FF2B5EF4-FFF2-40B4-BE49-F238E27FC236}">
                <a16:creationId xmlns:a16="http://schemas.microsoft.com/office/drawing/2014/main" id="{607212CE-6A27-0921-BB80-B6A2528B3EDF}"/>
              </a:ext>
            </a:extLst>
          </p:cNvPr>
          <p:cNvSpPr/>
          <p:nvPr/>
        </p:nvSpPr>
        <p:spPr>
          <a:xfrm>
            <a:off x="789220" y="2269979"/>
            <a:ext cx="640080" cy="640080"/>
          </a:xfrm>
          <a:prstGeom prst="ellipse">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Oval 9">
            <a:extLst>
              <a:ext uri="{FF2B5EF4-FFF2-40B4-BE49-F238E27FC236}">
                <a16:creationId xmlns:a16="http://schemas.microsoft.com/office/drawing/2014/main" id="{70E3CEC4-B4F9-1F98-970D-7A068779669C}"/>
              </a:ext>
            </a:extLst>
          </p:cNvPr>
          <p:cNvSpPr/>
          <p:nvPr/>
        </p:nvSpPr>
        <p:spPr>
          <a:xfrm>
            <a:off x="6330930" y="2264724"/>
            <a:ext cx="640080" cy="640080"/>
          </a:xfrm>
          <a:prstGeom prst="ellipse">
            <a:avLst/>
          </a:prstGeom>
          <a:solidFill>
            <a:srgbClr val="FF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1" name="Straight Connector 10">
            <a:extLst>
              <a:ext uri="{FF2B5EF4-FFF2-40B4-BE49-F238E27FC236}">
                <a16:creationId xmlns:a16="http://schemas.microsoft.com/office/drawing/2014/main" id="{C331E9A4-414B-99AC-FF22-B481D4015006}"/>
              </a:ext>
            </a:extLst>
          </p:cNvPr>
          <p:cNvCxnSpPr/>
          <p:nvPr/>
        </p:nvCxnSpPr>
        <p:spPr>
          <a:xfrm>
            <a:off x="6069618" y="2269979"/>
            <a:ext cx="9561" cy="3668232"/>
          </a:xfrm>
          <a:prstGeom prst="line">
            <a:avLst/>
          </a:prstGeom>
        </p:spPr>
        <p:style>
          <a:lnRef idx="1">
            <a:schemeClr val="dk1"/>
          </a:lnRef>
          <a:fillRef idx="0">
            <a:schemeClr val="dk1"/>
          </a:fillRef>
          <a:effectRef idx="0">
            <a:schemeClr val="dk1"/>
          </a:effectRef>
          <a:fontRef idx="minor">
            <a:schemeClr val="tx1"/>
          </a:fontRef>
        </p:style>
      </p:cxnSp>
      <p:pic>
        <p:nvPicPr>
          <p:cNvPr id="12" name="Picture 11">
            <a:extLst>
              <a:ext uri="{FF2B5EF4-FFF2-40B4-BE49-F238E27FC236}">
                <a16:creationId xmlns:a16="http://schemas.microsoft.com/office/drawing/2014/main" id="{A7C7AED2-CB3C-4216-4E0C-E2B247FE5BC4}"/>
              </a:ext>
            </a:extLst>
          </p:cNvPr>
          <p:cNvPicPr>
            <a:picLocks noChangeAspect="1"/>
          </p:cNvPicPr>
          <p:nvPr/>
        </p:nvPicPr>
        <p:blipFill>
          <a:blip r:embed="rId3"/>
          <a:srcRect l="432" t="9542" r="-432" b="6062"/>
          <a:stretch>
            <a:fillRect/>
          </a:stretch>
        </p:blipFill>
        <p:spPr>
          <a:xfrm>
            <a:off x="2027366" y="3878674"/>
            <a:ext cx="2042777" cy="1724024"/>
          </a:xfrm>
          <a:prstGeom prst="rect">
            <a:avLst/>
          </a:prstGeom>
        </p:spPr>
      </p:pic>
      <p:pic>
        <p:nvPicPr>
          <p:cNvPr id="13" name="Picture 12">
            <a:extLst>
              <a:ext uri="{FF2B5EF4-FFF2-40B4-BE49-F238E27FC236}">
                <a16:creationId xmlns:a16="http://schemas.microsoft.com/office/drawing/2014/main" id="{A6DACE11-A7BB-DFBA-216A-4894CCC33AAE}"/>
              </a:ext>
            </a:extLst>
          </p:cNvPr>
          <p:cNvPicPr>
            <a:picLocks noChangeAspect="1"/>
          </p:cNvPicPr>
          <p:nvPr/>
        </p:nvPicPr>
        <p:blipFill>
          <a:blip r:embed="rId3"/>
          <a:srcRect l="432" t="9542" r="-432" b="6062"/>
          <a:stretch>
            <a:fillRect/>
          </a:stretch>
        </p:blipFill>
        <p:spPr>
          <a:xfrm>
            <a:off x="260184" y="3878674"/>
            <a:ext cx="2042777" cy="1724024"/>
          </a:xfrm>
          <a:prstGeom prst="rect">
            <a:avLst/>
          </a:prstGeom>
        </p:spPr>
      </p:pic>
      <p:pic>
        <p:nvPicPr>
          <p:cNvPr id="15" name="Picture 14">
            <a:extLst>
              <a:ext uri="{FF2B5EF4-FFF2-40B4-BE49-F238E27FC236}">
                <a16:creationId xmlns:a16="http://schemas.microsoft.com/office/drawing/2014/main" id="{9A266DDC-0ABC-35D0-D5CA-A881910E929D}"/>
              </a:ext>
            </a:extLst>
          </p:cNvPr>
          <p:cNvPicPr>
            <a:picLocks noChangeAspect="1"/>
          </p:cNvPicPr>
          <p:nvPr/>
        </p:nvPicPr>
        <p:blipFill>
          <a:blip r:embed="rId3"/>
          <a:srcRect l="432" t="9542" r="-432" b="6062"/>
          <a:stretch>
            <a:fillRect/>
          </a:stretch>
        </p:blipFill>
        <p:spPr>
          <a:xfrm>
            <a:off x="3947508" y="3878162"/>
            <a:ext cx="2042777" cy="1724024"/>
          </a:xfrm>
          <a:prstGeom prst="rect">
            <a:avLst/>
          </a:prstGeom>
        </p:spPr>
      </p:pic>
      <p:pic>
        <p:nvPicPr>
          <p:cNvPr id="16" name="Picture 15">
            <a:extLst>
              <a:ext uri="{FF2B5EF4-FFF2-40B4-BE49-F238E27FC236}">
                <a16:creationId xmlns:a16="http://schemas.microsoft.com/office/drawing/2014/main" id="{51B80B52-C4F6-C9D1-F737-CAD890B8CF4B}"/>
              </a:ext>
            </a:extLst>
          </p:cNvPr>
          <p:cNvPicPr>
            <a:picLocks noChangeAspect="1"/>
          </p:cNvPicPr>
          <p:nvPr/>
        </p:nvPicPr>
        <p:blipFill>
          <a:blip r:embed="rId4"/>
          <a:srcRect l="17284" t="17574" r="24286" b="4421"/>
          <a:stretch>
            <a:fillRect/>
          </a:stretch>
        </p:blipFill>
        <p:spPr>
          <a:xfrm>
            <a:off x="6112822" y="4214187"/>
            <a:ext cx="3233561" cy="1724024"/>
          </a:xfrm>
          <a:prstGeom prst="rect">
            <a:avLst/>
          </a:prstGeom>
        </p:spPr>
      </p:pic>
      <p:pic>
        <p:nvPicPr>
          <p:cNvPr id="17" name="Picture 2" descr="Vilniuje kilo sumaištis dėl elektromobilių A juostose: sako vieną, o daro  kitą">
            <a:extLst>
              <a:ext uri="{FF2B5EF4-FFF2-40B4-BE49-F238E27FC236}">
                <a16:creationId xmlns:a16="http://schemas.microsoft.com/office/drawing/2014/main" id="{10F7AC23-7026-65CF-D882-227808585B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b="9643"/>
          <a:stretch>
            <a:fillRect/>
          </a:stretch>
        </p:blipFill>
        <p:spPr bwMode="auto">
          <a:xfrm>
            <a:off x="9252235" y="4224697"/>
            <a:ext cx="2844592" cy="17135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2">
            <a:extLst>
              <a:ext uri="{FF2B5EF4-FFF2-40B4-BE49-F238E27FC236}">
                <a16:creationId xmlns:a16="http://schemas.microsoft.com/office/drawing/2014/main" id="{AF041B3B-B53D-C0E7-19E9-1FB395D6E86E}"/>
              </a:ext>
            </a:extLst>
          </p:cNvPr>
          <p:cNvSpPr txBox="1"/>
          <p:nvPr/>
        </p:nvSpPr>
        <p:spPr bwMode="auto">
          <a:xfrm>
            <a:off x="1084093" y="991917"/>
            <a:ext cx="10295107"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rtl="0"/>
            <a:r>
              <a:rPr lang="tr" sz="3200" b="1" i="0" u="none" strike="noStrike">
                <a:latin typeface="Calibri"/>
                <a:cs typeface="Poppins"/>
              </a:rPr>
              <a:t>Gelecekteki hareketlilik beklentileri: Azaltılmış hareketlilik</a:t>
            </a:r>
          </a:p>
        </p:txBody>
      </p:sp>
    </p:spTree>
    <p:extLst>
      <p:ext uri="{BB962C8B-B14F-4D97-AF65-F5344CB8AC3E}">
        <p14:creationId xmlns:p14="http://schemas.microsoft.com/office/powerpoint/2010/main" val="347017241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A07BE50C-B301-0414-08C9-2993F140E97C}"/>
              </a:ext>
            </a:extLst>
          </p:cNvPr>
          <p:cNvSpPr txBox="1"/>
          <p:nvPr/>
        </p:nvSpPr>
        <p:spPr bwMode="auto">
          <a:xfrm>
            <a:off x="1084093" y="991917"/>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dirty="0">
                <a:solidFill>
                  <a:srgbClr val="0070C0"/>
                </a:solidFill>
                <a:uLnTx/>
                <a:uFillTx/>
                <a:latin typeface="Calibri"/>
                <a:cs typeface="Poppins"/>
              </a:rPr>
              <a:t>3. SLIDO sorusu</a:t>
            </a:r>
            <a:endParaRPr kumimoji="0" lang="en-US" sz="3200" b="1" i="0" u="none" strike="noStrike" kern="1200" cap="none" spc="0" normalizeH="0" baseline="0" noProof="0" dirty="0">
              <a:ln>
                <a:noFill/>
              </a:ln>
              <a:solidFill>
                <a:srgbClr val="0070C0"/>
              </a:solidFill>
              <a:effectLst/>
              <a:uLnTx/>
              <a:uFillTx/>
              <a:latin typeface="Calibri"/>
              <a:cs typeface="Arial"/>
            </a:endParaRPr>
          </a:p>
        </p:txBody>
      </p:sp>
      <p:sp>
        <p:nvSpPr>
          <p:cNvPr id="5" name="Content Placeholder 2">
            <a:extLst>
              <a:ext uri="{FF2B5EF4-FFF2-40B4-BE49-F238E27FC236}">
                <a16:creationId xmlns:a16="http://schemas.microsoft.com/office/drawing/2014/main" id="{5887467A-63B1-30C2-8398-4EAA198143CC}"/>
              </a:ext>
            </a:extLst>
          </p:cNvPr>
          <p:cNvSpPr txBox="1"/>
          <p:nvPr/>
        </p:nvSpPr>
        <p:spPr bwMode="auto">
          <a:xfrm>
            <a:off x="609600" y="1939635"/>
            <a:ext cx="10972800" cy="423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tr" sz="2200" b="1" i="0" u="none" strike="noStrike" kern="1200" cap="none" spc="0" normalizeH="0" baseline="0" noProof="0" dirty="0">
                <a:solidFill>
                  <a:srgbClr val="000000"/>
                </a:solidFill>
                <a:uLnTx/>
                <a:uFillTx/>
                <a:latin typeface="Calibri"/>
                <a:cs typeface="Arial"/>
              </a:rPr>
              <a:t>3. Toplu taşıma sisteminin bütünlüğünün iyileştirilmesi için lütfen size ekranda verilen tedbirleri (sizce) en etkiliden en az etkiliye göre sıralayın.</a:t>
            </a:r>
            <a:endParaRPr kumimoji="0" lang="tr" sz="2200" b="1" i="0" u="none" strike="noStrike" kern="1200" cap="none" spc="0" normalizeH="0" baseline="0" noProof="0" dirty="0">
              <a:ln>
                <a:noFill/>
              </a:ln>
              <a:solidFill>
                <a:prstClr val="black"/>
              </a:solidFill>
              <a:effectLst/>
              <a:uLnTx/>
              <a:uFillTx/>
              <a:latin typeface="Calibri"/>
              <a:cs typeface="Arial"/>
            </a:endParaRP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ea typeface="Calibri"/>
                <a:cs typeface="Calibri"/>
              </a:rPr>
              <a:t>Yeni bir toplu taşıma modu</a:t>
            </a:r>
          </a:p>
          <a:p>
            <a:pPr marL="457200" indent="-457200">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ea typeface="Calibri"/>
                <a:cs typeface="Calibri"/>
              </a:rPr>
              <a:t>Toplu taşıma ağının genişletilmesi ve toplu taşıma güzergâhının yeniden </a:t>
            </a:r>
            <a:br>
              <a:rPr lang="tr" sz="2000" dirty="0">
                <a:solidFill>
                  <a:srgbClr val="000000"/>
                </a:solidFill>
                <a:latin typeface="Calibri"/>
                <a:ea typeface="Calibri"/>
                <a:cs typeface="Calibri"/>
              </a:rPr>
            </a:br>
            <a:r>
              <a:rPr kumimoji="0" lang="tr" sz="2000" b="0" i="0" u="none" strike="noStrike" kern="1200" cap="none" spc="0" normalizeH="0" baseline="0" noProof="0" dirty="0">
                <a:solidFill>
                  <a:srgbClr val="000000"/>
                </a:solidFill>
                <a:uLnTx/>
                <a:uFillTx/>
                <a:latin typeface="Calibri"/>
                <a:ea typeface="Calibri"/>
                <a:cs typeface="Calibri"/>
              </a:rPr>
              <a:t>düzenlenmesi</a:t>
            </a:r>
            <a:endParaRPr lang="tr" sz="2000" b="0" i="0" u="none" strike="noStrike" kern="1200" cap="none" spc="0" normalizeH="0" baseline="0" noProof="0" dirty="0">
              <a:solidFill>
                <a:srgbClr val="000000"/>
              </a:solidFill>
              <a:uLnTx/>
              <a:uFillTx/>
              <a:latin typeface="Calibri"/>
              <a:ea typeface="Calibri"/>
              <a:cs typeface="Calibri"/>
            </a:endParaRP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ea typeface="Calibri"/>
                <a:cs typeface="Calibri"/>
              </a:rPr>
              <a:t>Yeni bir filo aracılığıyla toplu taşıma sıklığının artırılması</a:t>
            </a: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ea typeface="Calibri"/>
                <a:cs typeface="Calibri"/>
              </a:rPr>
              <a:t>Toplutaşıma araçlarının gerçek zamanlı hareket bilgisi</a:t>
            </a: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cs typeface="Arial"/>
              </a:rPr>
              <a:t>Ana toplu taşıma merkezlerinde paylaşılan mikromobilite noktaları</a:t>
            </a: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cs typeface="Arial"/>
              </a:rPr>
              <a:t>Farklı toplu taşıma seçenekleri için bütünleşik biletleme imkânı</a:t>
            </a:r>
          </a:p>
          <a:p>
            <a:pPr marL="457200" marR="0" lvl="0" indent="-457200" algn="l" defTabSz="914400" rtl="0" eaLnBrk="0" fontAlgn="base" latinLnBrk="0" hangingPunct="0">
              <a:lnSpc>
                <a:spcPct val="100000"/>
              </a:lnSpc>
              <a:spcBef>
                <a:spcPct val="20000"/>
              </a:spcBef>
              <a:spcAft>
                <a:spcPct val="0"/>
              </a:spcAft>
              <a:buClrTx/>
              <a:buSzTx/>
              <a:buFont typeface="Arial" panose="020B0604020202020204" pitchFamily="34" charset="0"/>
              <a:buAutoNum type="arabicPeriod"/>
              <a:defRPr/>
            </a:pPr>
            <a:r>
              <a:rPr kumimoji="0" lang="tr" sz="2000" b="0" i="0" u="none" strike="noStrike" kern="1200" cap="none" spc="0" normalizeH="0" baseline="0" noProof="0" dirty="0">
                <a:solidFill>
                  <a:srgbClr val="000000"/>
                </a:solidFill>
                <a:uLnTx/>
                <a:uFillTx/>
                <a:latin typeface="Calibri"/>
                <a:cs typeface="Arial"/>
              </a:rPr>
              <a:t>Toplu taşıma zaman çizelgelerinin koordinasyonu</a:t>
            </a:r>
            <a:endParaRPr kumimoji="0" lang="tr" sz="2000" b="0" i="0" u="none" strike="noStrike" kern="1200" cap="none" spc="0" normalizeH="0" baseline="0" noProof="0" dirty="0">
              <a:ln>
                <a:noFill/>
              </a:ln>
              <a:solidFill>
                <a:prstClr val="black"/>
              </a:solidFill>
              <a:effectLst/>
              <a:uLnTx/>
              <a:uFillTx/>
              <a:latin typeface="Calibri"/>
              <a:cs typeface="Arial"/>
            </a:endParaRP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defRPr/>
            </a:pPr>
            <a:r>
              <a:rPr kumimoji="0" lang="tr" sz="2000" b="0" i="0" u="none" strike="noStrike" kern="1200" cap="none" spc="0" normalizeH="0" baseline="0" noProof="0" dirty="0">
                <a:solidFill>
                  <a:srgbClr val="000000"/>
                </a:solidFill>
                <a:uLnTx/>
                <a:uFillTx/>
                <a:latin typeface="Calibri"/>
                <a:cs typeface="Arial"/>
              </a:rPr>
              <a:t>Mevcut tüm ulaşım modları için uygulanan gezi planlama sistemi</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defRPr/>
            </a:pPr>
            <a:r>
              <a:rPr kumimoji="0" lang="tr" sz="2000" b="0" i="0" u="none" strike="noStrike" kern="1200" cap="none" spc="0" normalizeH="0" baseline="0" noProof="0" dirty="0">
                <a:solidFill>
                  <a:srgbClr val="000000"/>
                </a:solidFill>
                <a:uLnTx/>
                <a:uFillTx/>
                <a:latin typeface="Calibri"/>
                <a:cs typeface="Arial"/>
              </a:rPr>
              <a:t>Sıklıkla toplu taşıma hizmeti almayan bölgelere talep üzerine toplu taşıma hizmeti verilmesi</a:t>
            </a: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457200" marR="0" lvl="0" indent="-457200" algn="l" defTabSz="914400" rtl="0" eaLnBrk="0" fontAlgn="base" latinLnBrk="0" hangingPunct="0">
              <a:lnSpc>
                <a:spcPct val="100000"/>
              </a:lnSpc>
              <a:spcBef>
                <a:spcPct val="20000"/>
              </a:spcBef>
              <a:spcAft>
                <a:spcPct val="0"/>
              </a:spcAft>
              <a:buClrTx/>
              <a:buSzTx/>
              <a:buFont typeface="+mj-lt"/>
              <a:buAutoNum type="arabicPeriod"/>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lt-LT" sz="2200" b="1" i="0" u="none" strike="noStrike" kern="1200" cap="none" spc="0" normalizeH="0" baseline="0" noProof="0" dirty="0">
              <a:ln>
                <a:noFill/>
              </a:ln>
              <a:solidFill>
                <a:prstClr val="black"/>
              </a:solidFill>
              <a:effectLst/>
              <a:uLnTx/>
              <a:uFillTx/>
              <a:latin typeface="Calibri"/>
              <a:cs typeface="Arial"/>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lt-LT" sz="2200" b="1" i="0" u="none" strike="noStrike" kern="1200" cap="none" spc="0" normalizeH="0" baseline="0" noProof="0" dirty="0">
              <a:ln>
                <a:noFill/>
              </a:ln>
              <a:solidFill>
                <a:prstClr val="black"/>
              </a:solidFill>
              <a:effectLst/>
              <a:uLnTx/>
              <a:uFillTx/>
              <a:latin typeface="Calibri"/>
              <a:cs typeface="Arial"/>
            </a:endParaRPr>
          </a:p>
        </p:txBody>
      </p:sp>
      <p:sp>
        <p:nvSpPr>
          <p:cNvPr id="21" name="Rectangle 20">
            <a:extLst>
              <a:ext uri="{FF2B5EF4-FFF2-40B4-BE49-F238E27FC236}">
                <a16:creationId xmlns:a16="http://schemas.microsoft.com/office/drawing/2014/main" id="{65C796D4-0355-AFEF-A2EE-04F7DA25C8A9}"/>
              </a:ext>
            </a:extLst>
          </p:cNvPr>
          <p:cNvSpPr>
            <a:spLocks noChangeArrowheads="1"/>
          </p:cNvSpPr>
          <p:nvPr/>
        </p:nvSpPr>
        <p:spPr bwMode="auto">
          <a:xfrm>
            <a:off x="2415894" y="5519607"/>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2" name="Rectangle 9">
            <a:extLst>
              <a:ext uri="{FF2B5EF4-FFF2-40B4-BE49-F238E27FC236}">
                <a16:creationId xmlns:a16="http://schemas.microsoft.com/office/drawing/2014/main" id="{16465515-2507-056A-1BBA-192EEADF08E6}"/>
              </a:ext>
            </a:extLst>
          </p:cNvPr>
          <p:cNvSpPr>
            <a:spLocks noChangeArrowheads="1"/>
          </p:cNvSpPr>
          <p:nvPr/>
        </p:nvSpPr>
        <p:spPr bwMode="auto">
          <a:xfrm>
            <a:off x="2415894" y="5992678"/>
            <a:ext cx="8307209"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3" name="Rectangle 9">
            <a:extLst>
              <a:ext uri="{FF2B5EF4-FFF2-40B4-BE49-F238E27FC236}">
                <a16:creationId xmlns:a16="http://schemas.microsoft.com/office/drawing/2014/main" id="{387DDF37-364D-701F-9D96-BB7CE0D4603D}"/>
              </a:ext>
            </a:extLst>
          </p:cNvPr>
          <p:cNvSpPr>
            <a:spLocks noChangeArrowheads="1"/>
          </p:cNvSpPr>
          <p:nvPr/>
        </p:nvSpPr>
        <p:spPr bwMode="auto">
          <a:xfrm>
            <a:off x="2416334" y="6464078"/>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GB"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4" name="Rectangle 9">
            <a:extLst>
              <a:ext uri="{FF2B5EF4-FFF2-40B4-BE49-F238E27FC236}">
                <a16:creationId xmlns:a16="http://schemas.microsoft.com/office/drawing/2014/main" id="{185908DA-E3B0-E859-568F-3C3B6F2888A5}"/>
              </a:ext>
            </a:extLst>
          </p:cNvPr>
          <p:cNvSpPr>
            <a:spLocks noChangeArrowheads="1"/>
          </p:cNvSpPr>
          <p:nvPr/>
        </p:nvSpPr>
        <p:spPr bwMode="auto">
          <a:xfrm>
            <a:off x="2416333" y="6970665"/>
            <a:ext cx="10194997"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sp>
        <p:nvSpPr>
          <p:cNvPr id="25" name="Rectangle 9">
            <a:extLst>
              <a:ext uri="{FF2B5EF4-FFF2-40B4-BE49-F238E27FC236}">
                <a16:creationId xmlns:a16="http://schemas.microsoft.com/office/drawing/2014/main" id="{578A9AA7-9AC7-A6A3-D41C-5020BA47E94F}"/>
              </a:ext>
            </a:extLst>
          </p:cNvPr>
          <p:cNvSpPr>
            <a:spLocks noChangeArrowheads="1"/>
          </p:cNvSpPr>
          <p:nvPr/>
        </p:nvSpPr>
        <p:spPr bwMode="auto">
          <a:xfrm>
            <a:off x="2416334" y="7481512"/>
            <a:ext cx="10800902" cy="405428"/>
          </a:xfrm>
          <a:prstGeom prst="rect">
            <a:avLst/>
          </a:prstGeom>
          <a:noFill/>
          <a:ln w="9525">
            <a:noFill/>
            <a:miter lim="800000"/>
          </a:ln>
        </p:spPr>
        <p:txBody>
          <a:bodyPr bIns="0" anchor="t" anchorCtr="0">
            <a:noAutofit/>
          </a:bodyPr>
          <a:lstStyle/>
          <a:p>
            <a:pPr marL="92075" marR="0" lvl="0" indent="0" algn="l" defTabSz="914400" rtl="0" eaLnBrk="0" fontAlgn="auto" latinLnBrk="0" hangingPunct="0">
              <a:lnSpc>
                <a:spcPts val="2700"/>
              </a:lnSpc>
              <a:spcBef>
                <a:spcPct val="0"/>
              </a:spcBef>
              <a:spcAft>
                <a:spcPct val="0"/>
              </a:spcAft>
              <a:buClrTx/>
              <a:buSzTx/>
              <a:buFontTx/>
              <a:buNone/>
              <a:defRPr/>
            </a:pPr>
            <a:endParaRPr kumimoji="0" lang="en-US" altLang="lt-LT" sz="1800" b="0" i="0" u="none" strike="noStrike" kern="1200" cap="none" spc="0" normalizeH="0" baseline="0" noProof="0">
              <a:ln>
                <a:noFill/>
              </a:ln>
              <a:solidFill>
                <a:prstClr val="black"/>
              </a:solidFill>
              <a:effectLst>
                <a:outerShdw blurRad="50800" dist="38100" sx="1000" sy="1000" algn="l" rotWithShape="0">
                  <a:prstClr val="black"/>
                </a:outerShdw>
              </a:effectLst>
              <a:uLnTx/>
              <a:uFillTx/>
              <a:latin typeface="Calibri" panose="020F0502020204030204" pitchFamily="34" charset="0"/>
              <a:ea typeface="+mn-ea"/>
              <a:cs typeface="Calibri" panose="020F0502020204030204" pitchFamily="34" charset="0"/>
            </a:endParaRPr>
          </a:p>
        </p:txBody>
      </p:sp>
      <p:grpSp>
        <p:nvGrpSpPr>
          <p:cNvPr id="2" name="Group 1">
            <a:extLst>
              <a:ext uri="{FF2B5EF4-FFF2-40B4-BE49-F238E27FC236}">
                <a16:creationId xmlns:a16="http://schemas.microsoft.com/office/drawing/2014/main" id="{48C6436C-505F-BC74-FC02-BA95F3EE1067}"/>
              </a:ext>
            </a:extLst>
          </p:cNvPr>
          <p:cNvGrpSpPr/>
          <p:nvPr/>
        </p:nvGrpSpPr>
        <p:grpSpPr>
          <a:xfrm>
            <a:off x="9599692" y="2388984"/>
            <a:ext cx="2263188" cy="3526691"/>
            <a:chOff x="9599692" y="2388984"/>
            <a:chExt cx="2766118" cy="4282412"/>
          </a:xfrm>
        </p:grpSpPr>
        <p:sp>
          <p:nvSpPr>
            <p:cNvPr id="3" name="Rectangle 2">
              <a:extLst>
                <a:ext uri="{FF2B5EF4-FFF2-40B4-BE49-F238E27FC236}">
                  <a16:creationId xmlns:a16="http://schemas.microsoft.com/office/drawing/2014/main" id="{16A39938-2230-AEE0-5D0A-2ED3EDF60998}"/>
                </a:ext>
              </a:extLst>
            </p:cNvPr>
            <p:cNvSpPr/>
            <p:nvPr/>
          </p:nvSpPr>
          <p:spPr>
            <a:xfrm>
              <a:off x="9599692" y="2388984"/>
              <a:ext cx="2764150" cy="4282412"/>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qr code on a white background&#10;&#10;Description automatically generated">
              <a:extLst>
                <a:ext uri="{FF2B5EF4-FFF2-40B4-BE49-F238E27FC236}">
                  <a16:creationId xmlns:a16="http://schemas.microsoft.com/office/drawing/2014/main" id="{9FEDF7C1-8EA8-EAC9-2417-0E7082FD946E}"/>
                </a:ext>
              </a:extLst>
            </p:cNvPr>
            <p:cNvPicPr>
              <a:picLocks noChangeAspect="1"/>
            </p:cNvPicPr>
            <p:nvPr/>
          </p:nvPicPr>
          <p:blipFill>
            <a:blip r:embed="rId2"/>
            <a:stretch>
              <a:fillRect/>
            </a:stretch>
          </p:blipFill>
          <p:spPr>
            <a:xfrm>
              <a:off x="9770189" y="4037656"/>
              <a:ext cx="2438399" cy="2438400"/>
            </a:xfrm>
            <a:prstGeom prst="rect">
              <a:avLst/>
            </a:prstGeom>
          </p:spPr>
        </p:pic>
        <p:sp>
          <p:nvSpPr>
            <p:cNvPr id="7" name="TextBox 4">
              <a:extLst>
                <a:ext uri="{FF2B5EF4-FFF2-40B4-BE49-F238E27FC236}">
                  <a16:creationId xmlns:a16="http://schemas.microsoft.com/office/drawing/2014/main" id="{572A11B4-BA88-C371-9DB5-8D1A5EEBB0FA}"/>
                </a:ext>
              </a:extLst>
            </p:cNvPr>
            <p:cNvSpPr txBox="1"/>
            <p:nvPr/>
          </p:nvSpPr>
          <p:spPr>
            <a:xfrm>
              <a:off x="9622610" y="2389802"/>
              <a:ext cx="2743200" cy="168178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dirty="0"/>
                <a:t>Slido.com</a:t>
              </a:r>
              <a:br>
                <a:rPr lang="en-US" sz="2800" dirty="0">
                  <a:solidFill>
                    <a:srgbClr val="0070C0"/>
                  </a:solidFill>
                </a:rPr>
              </a:br>
              <a:r>
                <a:rPr lang="en-US" sz="2800" dirty="0">
                  <a:solidFill>
                    <a:srgbClr val="0070C0"/>
                  </a:solidFill>
                </a:rPr>
                <a:t># </a:t>
              </a:r>
              <a:r>
                <a:rPr lang="en-US" sz="2800" b="1" dirty="0">
                  <a:solidFill>
                    <a:srgbClr val="0070C0"/>
                  </a:solidFill>
                </a:rPr>
                <a:t>1075213</a:t>
              </a:r>
            </a:p>
            <a:p>
              <a:pPr algn="ctr"/>
              <a:r>
                <a:rPr lang="en-US" sz="2800" b="1" dirty="0">
                  <a:cs typeface="Calibri"/>
                </a:rPr>
                <a:t>or</a:t>
              </a:r>
            </a:p>
          </p:txBody>
        </p:sp>
      </p:grpSp>
    </p:spTree>
    <p:extLst>
      <p:ext uri="{BB962C8B-B14F-4D97-AF65-F5344CB8AC3E}">
        <p14:creationId xmlns:p14="http://schemas.microsoft.com/office/powerpoint/2010/main" val="21456698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a:extLst>
              <a:ext uri="{FF2B5EF4-FFF2-40B4-BE49-F238E27FC236}">
                <a16:creationId xmlns:a16="http://schemas.microsoft.com/office/drawing/2014/main" id="{31C42019-FB65-A06A-F6E9-CBFD6D649175}"/>
              </a:ext>
            </a:extLst>
          </p:cNvPr>
          <p:cNvSpPr/>
          <p:nvPr/>
        </p:nvSpPr>
        <p:spPr>
          <a:xfrm>
            <a:off x="5984104" y="2235502"/>
            <a:ext cx="2051000" cy="461665"/>
          </a:xfrm>
          <a:prstGeom prst="rect">
            <a:avLst/>
          </a:prstGeom>
          <a:solidFill>
            <a:schemeClr val="accent4">
              <a:lumMod val="75000"/>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graphicFrame>
        <p:nvGraphicFramePr>
          <p:cNvPr id="4" name="Table 4">
            <a:extLst>
              <a:ext uri="{FF2B5EF4-FFF2-40B4-BE49-F238E27FC236}">
                <a16:creationId xmlns:a16="http://schemas.microsoft.com/office/drawing/2014/main" id="{4F8D2686-7FB3-2506-B0A6-2BFF0E4CA8E8}"/>
              </a:ext>
            </a:extLst>
          </p:cNvPr>
          <p:cNvGraphicFramePr>
            <a:graphicFrameLocks noGrp="1"/>
          </p:cNvGraphicFramePr>
          <p:nvPr/>
        </p:nvGraphicFramePr>
        <p:xfrm>
          <a:off x="1815425" y="1204421"/>
          <a:ext cx="9479408" cy="4808106"/>
        </p:xfrm>
        <a:graphic>
          <a:graphicData uri="http://schemas.openxmlformats.org/drawingml/2006/table">
            <a:tbl>
              <a:tblPr firstRow="1" bandRow="1">
                <a:tableStyleId>{5940675A-B579-460E-94D1-54222C63F5DA}</a:tableStyleId>
              </a:tblPr>
              <a:tblGrid>
                <a:gridCol w="9479408">
                  <a:extLst>
                    <a:ext uri="{9D8B030D-6E8A-4147-A177-3AD203B41FA5}">
                      <a16:colId xmlns:a16="http://schemas.microsoft.com/office/drawing/2014/main" val="3357119089"/>
                    </a:ext>
                  </a:extLst>
                </a:gridCol>
              </a:tblGrid>
              <a:tr h="801351">
                <a:tc>
                  <a:txBody>
                    <a:bodyPr/>
                    <a:lstStyle/>
                    <a:p>
                      <a:endParaRPr lang="en-GB"/>
                    </a:p>
                  </a:txBody>
                  <a:tcPr>
                    <a:lnL w="12700" cmpd="sng">
                      <a:noFill/>
                    </a:lnL>
                    <a:lnR w="12700" cmpd="sng">
                      <a:noFill/>
                    </a:lnR>
                    <a:lnT w="12700" cmpd="sng">
                      <a:noFill/>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88056059"/>
                  </a:ext>
                </a:extLst>
              </a:tr>
              <a:tr h="801351">
                <a:tc>
                  <a:txBody>
                    <a:bodyPr/>
                    <a:lstStyle/>
                    <a:p>
                      <a:endParaRPr lang="en-GB"/>
                    </a:p>
                  </a:txBody>
                  <a:tcPr>
                    <a:lnL w="12700" cmpd="sng">
                      <a:noFill/>
                    </a:lnL>
                    <a:lnR w="12700" cmpd="sng">
                      <a:noFill/>
                    </a:lnR>
                    <a:lnT w="12700" cap="flat" cmpd="sng" algn="ctr">
                      <a:solidFill>
                        <a:schemeClr val="bg1">
                          <a:lumMod val="50000"/>
                        </a:schemeClr>
                      </a:solidFill>
                      <a:prstDash val="dot"/>
                      <a:round/>
                      <a:headEnd type="none" w="med" len="med"/>
                      <a:tailEnd type="none" w="med" len="med"/>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95710714"/>
                  </a:ext>
                </a:extLst>
              </a:tr>
              <a:tr h="801351">
                <a:tc>
                  <a:txBody>
                    <a:bodyPr/>
                    <a:lstStyle/>
                    <a:p>
                      <a:endParaRPr lang="en-GB"/>
                    </a:p>
                  </a:txBody>
                  <a:tcPr>
                    <a:lnL w="12700" cmpd="sng">
                      <a:noFill/>
                    </a:lnL>
                    <a:lnR w="12700" cmpd="sng">
                      <a:noFill/>
                    </a:lnR>
                    <a:lnT w="12700" cap="flat" cmpd="sng" algn="ctr">
                      <a:solidFill>
                        <a:schemeClr val="bg1">
                          <a:lumMod val="50000"/>
                        </a:schemeClr>
                      </a:solidFill>
                      <a:prstDash val="dot"/>
                      <a:round/>
                      <a:headEnd type="none" w="med" len="med"/>
                      <a:tailEnd type="none" w="med" len="med"/>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3661060"/>
                  </a:ext>
                </a:extLst>
              </a:tr>
              <a:tr h="801351">
                <a:tc>
                  <a:txBody>
                    <a:bodyPr/>
                    <a:lstStyle/>
                    <a:p>
                      <a:endParaRPr lang="en-GB"/>
                    </a:p>
                  </a:txBody>
                  <a:tcPr>
                    <a:lnL w="12700" cmpd="sng">
                      <a:noFill/>
                    </a:lnL>
                    <a:lnR w="12700" cmpd="sng">
                      <a:noFill/>
                    </a:lnR>
                    <a:lnT w="12700" cap="flat" cmpd="sng" algn="ctr">
                      <a:solidFill>
                        <a:schemeClr val="bg1">
                          <a:lumMod val="50000"/>
                        </a:schemeClr>
                      </a:solidFill>
                      <a:prstDash val="dot"/>
                      <a:round/>
                      <a:headEnd type="none" w="med" len="med"/>
                      <a:tailEnd type="none" w="med" len="med"/>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89854435"/>
                  </a:ext>
                </a:extLst>
              </a:tr>
              <a:tr h="801351">
                <a:tc>
                  <a:txBody>
                    <a:bodyPr/>
                    <a:lstStyle/>
                    <a:p>
                      <a:endParaRPr lang="en-GB"/>
                    </a:p>
                  </a:txBody>
                  <a:tcPr>
                    <a:lnL w="12700" cmpd="sng">
                      <a:noFill/>
                    </a:lnL>
                    <a:lnR w="12700" cmpd="sng">
                      <a:noFill/>
                    </a:lnR>
                    <a:lnT w="12700" cap="flat" cmpd="sng" algn="ctr">
                      <a:solidFill>
                        <a:schemeClr val="bg1">
                          <a:lumMod val="50000"/>
                        </a:schemeClr>
                      </a:solidFill>
                      <a:prstDash val="dot"/>
                      <a:round/>
                      <a:headEnd type="none" w="med" len="med"/>
                      <a:tailEnd type="none" w="med" len="med"/>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36803658"/>
                  </a:ext>
                </a:extLst>
              </a:tr>
              <a:tr h="801351">
                <a:tc>
                  <a:txBody>
                    <a:bodyPr/>
                    <a:lstStyle/>
                    <a:p>
                      <a:endParaRPr lang="en-GB"/>
                    </a:p>
                  </a:txBody>
                  <a:tcPr>
                    <a:lnL w="12700" cmpd="sng">
                      <a:noFill/>
                    </a:lnL>
                    <a:lnR w="12700" cmpd="sng">
                      <a:noFill/>
                    </a:lnR>
                    <a:lnT w="12700" cap="flat" cmpd="sng" algn="ctr">
                      <a:solidFill>
                        <a:schemeClr val="bg1">
                          <a:lumMod val="50000"/>
                        </a:schemeClr>
                      </a:solidFill>
                      <a:prstDash val="dot"/>
                      <a:round/>
                      <a:headEnd type="none" w="med" len="med"/>
                      <a:tailEnd type="none" w="med" len="med"/>
                    </a:lnT>
                    <a:lnB w="12700" cap="flat" cmpd="sng" algn="ctr">
                      <a:solidFill>
                        <a:schemeClr val="bg1">
                          <a:lumMod val="50000"/>
                        </a:scheme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26673333"/>
                  </a:ext>
                </a:extLst>
              </a:tr>
            </a:tbl>
          </a:graphicData>
        </a:graphic>
      </p:graphicFrame>
      <p:grpSp>
        <p:nvGrpSpPr>
          <p:cNvPr id="72" name="Group 71">
            <a:extLst>
              <a:ext uri="{FF2B5EF4-FFF2-40B4-BE49-F238E27FC236}">
                <a16:creationId xmlns:a16="http://schemas.microsoft.com/office/drawing/2014/main" id="{7C2AA25F-0942-FD3B-A2E4-F1FC93A82B1C}"/>
              </a:ext>
            </a:extLst>
          </p:cNvPr>
          <p:cNvGrpSpPr/>
          <p:nvPr/>
        </p:nvGrpSpPr>
        <p:grpSpPr>
          <a:xfrm>
            <a:off x="5878548" y="1417762"/>
            <a:ext cx="5575761" cy="2289170"/>
            <a:chOff x="5986503" y="534294"/>
            <a:chExt cx="5566525" cy="2625931"/>
          </a:xfrm>
        </p:grpSpPr>
        <p:sp>
          <p:nvSpPr>
            <p:cNvPr id="70" name="Rectangle: Rounded Corners 69">
              <a:extLst>
                <a:ext uri="{FF2B5EF4-FFF2-40B4-BE49-F238E27FC236}">
                  <a16:creationId xmlns:a16="http://schemas.microsoft.com/office/drawing/2014/main" id="{55B4FCA0-E7A0-F002-601D-14ED37B9D29E}"/>
                </a:ext>
              </a:extLst>
            </p:cNvPr>
            <p:cNvSpPr/>
            <p:nvPr/>
          </p:nvSpPr>
          <p:spPr>
            <a:xfrm>
              <a:off x="5986503" y="534294"/>
              <a:ext cx="5566525" cy="2625931"/>
            </a:xfrm>
            <a:prstGeom prst="roundRect">
              <a:avLst/>
            </a:prstGeom>
            <a:noFill/>
            <a:ln w="57150">
              <a:solidFill>
                <a:srgbClr val="FFC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sp>
          <p:nvSpPr>
            <p:cNvPr id="71" name="TextBox 70">
              <a:extLst>
                <a:ext uri="{FF2B5EF4-FFF2-40B4-BE49-F238E27FC236}">
                  <a16:creationId xmlns:a16="http://schemas.microsoft.com/office/drawing/2014/main" id="{B7EC8B60-6D4C-1A44-C526-42EE7B64E302}"/>
                </a:ext>
              </a:extLst>
            </p:cNvPr>
            <p:cNvSpPr txBox="1"/>
            <p:nvPr/>
          </p:nvSpPr>
          <p:spPr>
            <a:xfrm>
              <a:off x="8493390" y="1408778"/>
              <a:ext cx="2133600" cy="769441"/>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400" b="1" i="0" u="none" strike="noStrike" kern="1200" cap="none" spc="0" normalizeH="0" baseline="0" noProof="1">
                  <a:solidFill>
                    <a:srgbClr val="FFC000"/>
                  </a:solidFill>
                  <a:highlight>
                    <a:srgbClr val="000000">
                      <a:alpha val="0"/>
                    </a:srgbClr>
                  </a:highlight>
                  <a:uLnTx/>
                  <a:uFillTx/>
                  <a:latin typeface="Arial"/>
                  <a:cs typeface="Arial"/>
                </a:rPr>
                <a:t>SKUp</a:t>
              </a:r>
            </a:p>
          </p:txBody>
        </p:sp>
      </p:grpSp>
      <p:sp>
        <p:nvSpPr>
          <p:cNvPr id="24" name="TextBox 23">
            <a:extLst>
              <a:ext uri="{FF2B5EF4-FFF2-40B4-BE49-F238E27FC236}">
                <a16:creationId xmlns:a16="http://schemas.microsoft.com/office/drawing/2014/main" id="{1FAAF2EF-5D97-09D4-8D8B-D27D5380E277}"/>
              </a:ext>
            </a:extLst>
          </p:cNvPr>
          <p:cNvSpPr txBox="1"/>
          <p:nvPr/>
        </p:nvSpPr>
        <p:spPr>
          <a:xfrm>
            <a:off x="6031203" y="2235501"/>
            <a:ext cx="2077365"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604A7B"/>
                </a:solidFill>
                <a:highlight>
                  <a:srgbClr val="000000">
                    <a:alpha val="0"/>
                  </a:srgbClr>
                </a:highlight>
                <a:uLnTx/>
                <a:uFillTx/>
                <a:latin typeface="Calibri"/>
                <a:cs typeface="Arial"/>
              </a:rPr>
              <a:t>SKUp Stratejisi</a:t>
            </a:r>
          </a:p>
        </p:txBody>
      </p:sp>
      <p:sp>
        <p:nvSpPr>
          <p:cNvPr id="46" name="Rectangle 45">
            <a:extLst>
              <a:ext uri="{FF2B5EF4-FFF2-40B4-BE49-F238E27FC236}">
                <a16:creationId xmlns:a16="http://schemas.microsoft.com/office/drawing/2014/main" id="{A00B952B-2244-A7C4-4EC5-3EB90C123FCC}"/>
              </a:ext>
            </a:extLst>
          </p:cNvPr>
          <p:cNvSpPr/>
          <p:nvPr/>
        </p:nvSpPr>
        <p:spPr>
          <a:xfrm>
            <a:off x="1655949" y="1432853"/>
            <a:ext cx="5783210" cy="461665"/>
          </a:xfrm>
          <a:prstGeom prst="rect">
            <a:avLst/>
          </a:prstGeom>
          <a:solidFill>
            <a:schemeClr val="accent1">
              <a:lumMod val="75000"/>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cxnSp>
        <p:nvCxnSpPr>
          <p:cNvPr id="6" name="Straight Arrow Connector 5">
            <a:extLst>
              <a:ext uri="{FF2B5EF4-FFF2-40B4-BE49-F238E27FC236}">
                <a16:creationId xmlns:a16="http://schemas.microsoft.com/office/drawing/2014/main" id="{21AD7103-C96F-0071-957E-F5F731A9887D}"/>
              </a:ext>
            </a:extLst>
          </p:cNvPr>
          <p:cNvCxnSpPr/>
          <p:nvPr/>
        </p:nvCxnSpPr>
        <p:spPr>
          <a:xfrm>
            <a:off x="1811483" y="6012527"/>
            <a:ext cx="9483353" cy="0"/>
          </a:xfrm>
          <a:prstGeom prst="straightConnector1">
            <a:avLst/>
          </a:prstGeom>
          <a:ln w="88900">
            <a:solidFill>
              <a:schemeClr val="accent2">
                <a:lumMod val="75000"/>
                <a:alpha val="6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150A511-ECA8-D679-EF49-4C8BCAFFB25B}"/>
              </a:ext>
            </a:extLst>
          </p:cNvPr>
          <p:cNvSpPr txBox="1"/>
          <p:nvPr/>
        </p:nvSpPr>
        <p:spPr>
          <a:xfrm>
            <a:off x="851617" y="1384241"/>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376092"/>
                </a:solidFill>
                <a:highlight>
                  <a:srgbClr val="000000">
                    <a:alpha val="0"/>
                  </a:srgbClr>
                </a:highlight>
                <a:uLnTx/>
                <a:uFillTx/>
                <a:latin typeface="Arial"/>
                <a:cs typeface="Arial"/>
              </a:rPr>
              <a:t>B1</a:t>
            </a:r>
          </a:p>
        </p:txBody>
      </p:sp>
      <p:sp>
        <p:nvSpPr>
          <p:cNvPr id="10" name="TextBox 9">
            <a:extLst>
              <a:ext uri="{FF2B5EF4-FFF2-40B4-BE49-F238E27FC236}">
                <a16:creationId xmlns:a16="http://schemas.microsoft.com/office/drawing/2014/main" id="{810535C1-B832-E13C-CFDD-610EAE96D8C8}"/>
              </a:ext>
            </a:extLst>
          </p:cNvPr>
          <p:cNvSpPr txBox="1"/>
          <p:nvPr/>
        </p:nvSpPr>
        <p:spPr>
          <a:xfrm>
            <a:off x="845881" y="2186620"/>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604A7B"/>
                </a:solidFill>
                <a:highlight>
                  <a:srgbClr val="000000">
                    <a:alpha val="0"/>
                  </a:srgbClr>
                </a:highlight>
                <a:uLnTx/>
                <a:uFillTx/>
                <a:latin typeface="Arial"/>
                <a:cs typeface="Arial"/>
              </a:rPr>
              <a:t>B2</a:t>
            </a:r>
          </a:p>
        </p:txBody>
      </p:sp>
      <p:sp>
        <p:nvSpPr>
          <p:cNvPr id="11" name="TextBox 10">
            <a:extLst>
              <a:ext uri="{FF2B5EF4-FFF2-40B4-BE49-F238E27FC236}">
                <a16:creationId xmlns:a16="http://schemas.microsoft.com/office/drawing/2014/main" id="{346DEBDF-DC37-C9B9-B9C4-66D846BFC918}"/>
              </a:ext>
            </a:extLst>
          </p:cNvPr>
          <p:cNvSpPr txBox="1"/>
          <p:nvPr/>
        </p:nvSpPr>
        <p:spPr>
          <a:xfrm>
            <a:off x="845881" y="2989795"/>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E46C0A"/>
                </a:solidFill>
                <a:highlight>
                  <a:srgbClr val="000000">
                    <a:alpha val="0"/>
                  </a:srgbClr>
                </a:highlight>
                <a:uLnTx/>
                <a:uFillTx/>
                <a:latin typeface="Arial"/>
                <a:cs typeface="Arial"/>
              </a:rPr>
              <a:t>B3</a:t>
            </a:r>
          </a:p>
        </p:txBody>
      </p:sp>
      <p:sp>
        <p:nvSpPr>
          <p:cNvPr id="13" name="TextBox 12">
            <a:extLst>
              <a:ext uri="{FF2B5EF4-FFF2-40B4-BE49-F238E27FC236}">
                <a16:creationId xmlns:a16="http://schemas.microsoft.com/office/drawing/2014/main" id="{D2F22537-7EFA-B164-E1E3-DEE32B511DE9}"/>
              </a:ext>
            </a:extLst>
          </p:cNvPr>
          <p:cNvSpPr txBox="1"/>
          <p:nvPr/>
        </p:nvSpPr>
        <p:spPr>
          <a:xfrm>
            <a:off x="845881" y="3802948"/>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77933C"/>
                </a:solidFill>
                <a:highlight>
                  <a:srgbClr val="000000">
                    <a:alpha val="0"/>
                  </a:srgbClr>
                </a:highlight>
                <a:uLnTx/>
                <a:uFillTx/>
                <a:latin typeface="Arial"/>
                <a:cs typeface="Arial"/>
              </a:rPr>
              <a:t>B4</a:t>
            </a:r>
          </a:p>
        </p:txBody>
      </p:sp>
      <p:sp>
        <p:nvSpPr>
          <p:cNvPr id="14" name="TextBox 13">
            <a:extLst>
              <a:ext uri="{FF2B5EF4-FFF2-40B4-BE49-F238E27FC236}">
                <a16:creationId xmlns:a16="http://schemas.microsoft.com/office/drawing/2014/main" id="{8D3E17AC-58C8-65CE-81B0-C2B9296A8C88}"/>
              </a:ext>
            </a:extLst>
          </p:cNvPr>
          <p:cNvSpPr txBox="1"/>
          <p:nvPr/>
        </p:nvSpPr>
        <p:spPr>
          <a:xfrm>
            <a:off x="845881" y="4657410"/>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31859C"/>
                </a:solidFill>
                <a:highlight>
                  <a:srgbClr val="000000">
                    <a:alpha val="0"/>
                  </a:srgbClr>
                </a:highlight>
                <a:uLnTx/>
                <a:uFillTx/>
                <a:latin typeface="Arial"/>
                <a:cs typeface="Arial"/>
              </a:rPr>
              <a:t>B5</a:t>
            </a:r>
          </a:p>
        </p:txBody>
      </p:sp>
      <p:sp>
        <p:nvSpPr>
          <p:cNvPr id="15" name="TextBox 14">
            <a:extLst>
              <a:ext uri="{FF2B5EF4-FFF2-40B4-BE49-F238E27FC236}">
                <a16:creationId xmlns:a16="http://schemas.microsoft.com/office/drawing/2014/main" id="{DC5B0866-7D62-E994-EB9B-E57AFB52C149}"/>
              </a:ext>
            </a:extLst>
          </p:cNvPr>
          <p:cNvSpPr txBox="1"/>
          <p:nvPr/>
        </p:nvSpPr>
        <p:spPr>
          <a:xfrm>
            <a:off x="835933" y="5493659"/>
            <a:ext cx="2133600"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1">
                <a:solidFill>
                  <a:srgbClr val="953735"/>
                </a:solidFill>
                <a:highlight>
                  <a:srgbClr val="000000">
                    <a:alpha val="0"/>
                  </a:srgbClr>
                </a:highlight>
                <a:uLnTx/>
                <a:uFillTx/>
                <a:latin typeface="Arial"/>
                <a:cs typeface="Arial"/>
              </a:rPr>
              <a:t>B6</a:t>
            </a:r>
          </a:p>
        </p:txBody>
      </p:sp>
      <p:sp>
        <p:nvSpPr>
          <p:cNvPr id="16" name="TextBox 15">
            <a:extLst>
              <a:ext uri="{FF2B5EF4-FFF2-40B4-BE49-F238E27FC236}">
                <a16:creationId xmlns:a16="http://schemas.microsoft.com/office/drawing/2014/main" id="{D597DCC9-1D2F-66BB-58D9-2B4977B6AF0F}"/>
              </a:ext>
            </a:extLst>
          </p:cNvPr>
          <p:cNvSpPr txBox="1"/>
          <p:nvPr/>
        </p:nvSpPr>
        <p:spPr>
          <a:xfrm>
            <a:off x="1811483" y="1417762"/>
            <a:ext cx="5258403" cy="461665"/>
          </a:xfrm>
          <a:prstGeom prst="rect">
            <a:avLst/>
          </a:prstGeom>
          <a:noFill/>
          <a:ln>
            <a:no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376092"/>
                </a:solidFill>
                <a:highlight>
                  <a:srgbClr val="000000">
                    <a:alpha val="0"/>
                  </a:srgbClr>
                </a:highlight>
                <a:uLnTx/>
                <a:uFillTx/>
                <a:latin typeface="Calibri"/>
                <a:cs typeface="Arial"/>
              </a:rPr>
              <a:t>Analiz ve kapsam</a:t>
            </a:r>
          </a:p>
        </p:txBody>
      </p:sp>
      <p:sp>
        <p:nvSpPr>
          <p:cNvPr id="25" name="TextBox 24">
            <a:extLst>
              <a:ext uri="{FF2B5EF4-FFF2-40B4-BE49-F238E27FC236}">
                <a16:creationId xmlns:a16="http://schemas.microsoft.com/office/drawing/2014/main" id="{5EB98AF6-32F2-03A8-3FCE-EC1BED09E056}"/>
              </a:ext>
            </a:extLst>
          </p:cNvPr>
          <p:cNvSpPr txBox="1"/>
          <p:nvPr/>
        </p:nvSpPr>
        <p:spPr>
          <a:xfrm>
            <a:off x="7854975" y="3072111"/>
            <a:ext cx="3780349"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E46C0A"/>
                </a:solidFill>
                <a:highlight>
                  <a:srgbClr val="000000">
                    <a:alpha val="0"/>
                  </a:srgbClr>
                </a:highlight>
                <a:uLnTx/>
                <a:uFillTx/>
                <a:latin typeface="Calibri"/>
                <a:cs typeface="Arial"/>
              </a:rPr>
              <a:t>Tedbirler / Eylem planı</a:t>
            </a:r>
          </a:p>
        </p:txBody>
      </p:sp>
      <p:sp>
        <p:nvSpPr>
          <p:cNvPr id="26" name="TextBox 25">
            <a:extLst>
              <a:ext uri="{FF2B5EF4-FFF2-40B4-BE49-F238E27FC236}">
                <a16:creationId xmlns:a16="http://schemas.microsoft.com/office/drawing/2014/main" id="{B6E6625C-6FA6-352A-B1A7-3DD758BC3D0B}"/>
              </a:ext>
            </a:extLst>
          </p:cNvPr>
          <p:cNvSpPr txBox="1"/>
          <p:nvPr/>
        </p:nvSpPr>
        <p:spPr>
          <a:xfrm>
            <a:off x="3388918" y="3853032"/>
            <a:ext cx="5612705"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77933C"/>
                </a:solidFill>
                <a:highlight>
                  <a:srgbClr val="000000">
                    <a:alpha val="0"/>
                  </a:srgbClr>
                </a:highlight>
                <a:uLnTx/>
                <a:uFillTx/>
                <a:latin typeface="Calibri"/>
                <a:cs typeface="Arial"/>
              </a:rPr>
              <a:t>Kapasite geliştirme ve Eğitimler</a:t>
            </a:r>
          </a:p>
        </p:txBody>
      </p:sp>
      <p:sp>
        <p:nvSpPr>
          <p:cNvPr id="27" name="TextBox 26">
            <a:extLst>
              <a:ext uri="{FF2B5EF4-FFF2-40B4-BE49-F238E27FC236}">
                <a16:creationId xmlns:a16="http://schemas.microsoft.com/office/drawing/2014/main" id="{E440D9A9-9E31-C39E-C643-9D58069E3D76}"/>
              </a:ext>
            </a:extLst>
          </p:cNvPr>
          <p:cNvSpPr txBox="1"/>
          <p:nvPr/>
        </p:nvSpPr>
        <p:spPr>
          <a:xfrm>
            <a:off x="3107350" y="4674934"/>
            <a:ext cx="6725920"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31859C"/>
                </a:solidFill>
                <a:highlight>
                  <a:srgbClr val="000000">
                    <a:alpha val="0"/>
                  </a:srgbClr>
                </a:highlight>
                <a:uLnTx/>
                <a:uFillTx/>
                <a:latin typeface="Calibri"/>
                <a:cs typeface="Arial"/>
              </a:rPr>
              <a:t>Tanıtım ve Görünürlük (Kampanya / Paydaşlar)</a:t>
            </a:r>
          </a:p>
        </p:txBody>
      </p:sp>
      <p:sp>
        <p:nvSpPr>
          <p:cNvPr id="28" name="TextBox 27">
            <a:extLst>
              <a:ext uri="{FF2B5EF4-FFF2-40B4-BE49-F238E27FC236}">
                <a16:creationId xmlns:a16="http://schemas.microsoft.com/office/drawing/2014/main" id="{0CDC338C-B74E-D7DD-36F8-A2306527D29B}"/>
              </a:ext>
            </a:extLst>
          </p:cNvPr>
          <p:cNvSpPr txBox="1"/>
          <p:nvPr/>
        </p:nvSpPr>
        <p:spPr>
          <a:xfrm>
            <a:off x="4048583" y="5474106"/>
            <a:ext cx="4843453"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400" b="0" i="0" u="none" strike="noStrike" kern="1200" cap="none" spc="0" normalizeH="0" baseline="0" noProof="1">
                <a:solidFill>
                  <a:srgbClr val="953735"/>
                </a:solidFill>
                <a:highlight>
                  <a:srgbClr val="000000">
                    <a:alpha val="0"/>
                  </a:srgbClr>
                </a:highlight>
                <a:uLnTx/>
                <a:uFillTx/>
                <a:latin typeface="Calibri"/>
                <a:cs typeface="Arial"/>
              </a:rPr>
              <a:t>Akıllı Bisiklet Sistemi (ABS)</a:t>
            </a:r>
          </a:p>
        </p:txBody>
      </p:sp>
      <p:cxnSp>
        <p:nvCxnSpPr>
          <p:cNvPr id="30" name="Straight Arrow Connector 29">
            <a:extLst>
              <a:ext uri="{FF2B5EF4-FFF2-40B4-BE49-F238E27FC236}">
                <a16:creationId xmlns:a16="http://schemas.microsoft.com/office/drawing/2014/main" id="{B57056C1-1EC9-7E52-0631-18C9D8876602}"/>
              </a:ext>
            </a:extLst>
          </p:cNvPr>
          <p:cNvCxnSpPr/>
          <p:nvPr/>
        </p:nvCxnSpPr>
        <p:spPr>
          <a:xfrm>
            <a:off x="1821485" y="5203348"/>
            <a:ext cx="9483513" cy="0"/>
          </a:xfrm>
          <a:prstGeom prst="straightConnector1">
            <a:avLst/>
          </a:prstGeom>
          <a:ln w="88900">
            <a:solidFill>
              <a:schemeClr val="accent5">
                <a:lumMod val="75000"/>
                <a:alpha val="6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28990701-D636-382E-7BBA-F0419A761C9F}"/>
              </a:ext>
            </a:extLst>
          </p:cNvPr>
          <p:cNvCxnSpPr/>
          <p:nvPr/>
        </p:nvCxnSpPr>
        <p:spPr>
          <a:xfrm>
            <a:off x="1811483" y="4400573"/>
            <a:ext cx="9483349" cy="0"/>
          </a:xfrm>
          <a:prstGeom prst="straightConnector1">
            <a:avLst/>
          </a:prstGeom>
          <a:ln w="88900">
            <a:solidFill>
              <a:schemeClr val="accent3">
                <a:lumMod val="75000"/>
                <a:alpha val="6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E39C6B5E-ECEB-C568-A43F-06A887FF97CF}"/>
              </a:ext>
            </a:extLst>
          </p:cNvPr>
          <p:cNvSpPr/>
          <p:nvPr/>
        </p:nvSpPr>
        <p:spPr>
          <a:xfrm>
            <a:off x="7421111" y="3053076"/>
            <a:ext cx="3878846" cy="461665"/>
          </a:xfrm>
          <a:prstGeom prst="rect">
            <a:avLst/>
          </a:prstGeom>
          <a:solidFill>
            <a:schemeClr val="accent1">
              <a:lumMod val="75000"/>
              <a:alpha val="17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white"/>
              </a:solidFill>
              <a:effectLst/>
              <a:uLnTx/>
              <a:uFillTx/>
              <a:latin typeface="Calibri"/>
              <a:cs typeface="Arial"/>
            </a:endParaRPr>
          </a:p>
        </p:txBody>
      </p:sp>
      <p:sp>
        <p:nvSpPr>
          <p:cNvPr id="2" name="Title 2">
            <a:extLst>
              <a:ext uri="{FF2B5EF4-FFF2-40B4-BE49-F238E27FC236}">
                <a16:creationId xmlns:a16="http://schemas.microsoft.com/office/drawing/2014/main" id="{5C8E5E1B-8FB4-2B37-057A-23CA47853DEB}"/>
              </a:ext>
            </a:extLst>
          </p:cNvPr>
          <p:cNvSpPr>
            <a:spLocks noGrp="1"/>
          </p:cNvSpPr>
          <p:nvPr>
            <p:ph type="title"/>
          </p:nvPr>
        </p:nvSpPr>
        <p:spPr>
          <a:xfrm>
            <a:off x="-2763839" y="462885"/>
            <a:ext cx="9637943" cy="1243584"/>
          </a:xfrm>
        </p:spPr>
        <p:txBody>
          <a:bodyPr>
            <a:noAutofit/>
          </a:bodyPr>
          <a:lstStyle/>
          <a:p>
            <a:r>
              <a:rPr lang="tr" sz="3200" b="1">
                <a:highlight>
                  <a:srgbClr val="000000">
                    <a:alpha val="0"/>
                  </a:srgbClr>
                </a:highlight>
                <a:latin typeface="Calibri"/>
                <a:cs typeface="Poppins"/>
              </a:rPr>
              <a:t>SMART ANKARA</a:t>
            </a:r>
            <a:r>
              <a:rPr lang="tr" sz="3200" b="1" i="0" u="none" strike="noStrike" dirty="0">
                <a:highlight>
                  <a:srgbClr val="000000">
                    <a:alpha val="0"/>
                  </a:srgbClr>
                </a:highlight>
                <a:latin typeface="Calibri"/>
                <a:cs typeface="Poppins"/>
              </a:rPr>
              <a:t> Yapısı</a:t>
            </a:r>
            <a:endParaRPr lang="en-US" sz="3200" b="1" dirty="0"/>
          </a:p>
        </p:txBody>
      </p:sp>
    </p:spTree>
    <p:extLst>
      <p:ext uri="{BB962C8B-B14F-4D97-AF65-F5344CB8AC3E}">
        <p14:creationId xmlns:p14="http://schemas.microsoft.com/office/powerpoint/2010/main" val="272308988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8EE2984-DBF4-C510-A719-7824E3C1AF5F}"/>
              </a:ext>
            </a:extLst>
          </p:cNvPr>
          <p:cNvSpPr txBox="1"/>
          <p:nvPr/>
        </p:nvSpPr>
        <p:spPr>
          <a:xfrm>
            <a:off x="0" y="1848678"/>
            <a:ext cx="12192000" cy="2653748"/>
          </a:xfrm>
          <a:prstGeom prst="rect">
            <a:avLst/>
          </a:prstGeom>
          <a:solidFill>
            <a:schemeClr val="bg1"/>
          </a:solidFill>
          <a:effectLst>
            <a:outerShdw blurRad="50800" dist="38100" dir="5400000" algn="t" rotWithShape="0">
              <a:prstClr val="black">
                <a:alpha val="40000"/>
              </a:prstClr>
            </a:outerShdw>
          </a:effectLst>
        </p:spPr>
        <p:txBody>
          <a:bodyPr vert="horz" lIns="91440" tIns="45720" rIns="91440" bIns="45720" rtlCol="0" anchor="ctr" anchorCtr="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ct val="0"/>
              </a:spcAft>
              <a:buClrTx/>
              <a:buSzTx/>
              <a:buFont typeface="Arial" panose="020B0604020202020204" pitchFamily="34" charset="0"/>
              <a:buNone/>
              <a:defRPr/>
            </a:pPr>
            <a:r>
              <a:rPr kumimoji="0" lang="tr" sz="4000" b="1" i="0" u="none" strike="noStrike" kern="1200" cap="none" spc="0" normalizeH="0" baseline="0" noProof="0">
                <a:solidFill>
                  <a:srgbClr val="000000"/>
                </a:solidFill>
                <a:uLnTx/>
                <a:uFillTx/>
                <a:latin typeface="Myriad Pro"/>
                <a:ea typeface="+mn-ea"/>
                <a:cs typeface="+mn-cs"/>
              </a:rPr>
              <a:t>Sorular ve Kapanış Konuşmaları</a:t>
            </a:r>
          </a:p>
        </p:txBody>
      </p:sp>
    </p:spTree>
    <p:extLst>
      <p:ext uri="{BB962C8B-B14F-4D97-AF65-F5344CB8AC3E}">
        <p14:creationId xmlns:p14="http://schemas.microsoft.com/office/powerpoint/2010/main" val="381038525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C7C62A5-7B71-7643-7B0E-515E251067A6}"/>
              </a:ext>
            </a:extLst>
          </p:cNvPr>
          <p:cNvGrpSpPr/>
          <p:nvPr/>
        </p:nvGrpSpPr>
        <p:grpSpPr>
          <a:xfrm>
            <a:off x="2658779" y="2023312"/>
            <a:ext cx="6874442" cy="3385878"/>
            <a:chOff x="3101066" y="1496840"/>
            <a:chExt cx="6134862" cy="3021612"/>
          </a:xfrm>
        </p:grpSpPr>
        <p:pic>
          <p:nvPicPr>
            <p:cNvPr id="3" name="Picture 2" descr="A picture containing text, sky, road">
              <a:extLst>
                <a:ext uri="{FF2B5EF4-FFF2-40B4-BE49-F238E27FC236}">
                  <a16:creationId xmlns:a16="http://schemas.microsoft.com/office/drawing/2014/main" id="{18BC0586-AC38-7C61-7B12-A824E7FC4EAC}"/>
                </a:ext>
              </a:extLst>
            </p:cNvPr>
            <p:cNvPicPr>
              <a:picLocks noChangeAspect="1"/>
            </p:cNvPicPr>
            <p:nvPr/>
          </p:nvPicPr>
          <p:blipFill>
            <a:blip r:embed="rId2"/>
            <a:stretch>
              <a:fillRect/>
            </a:stretch>
          </p:blipFill>
          <p:spPr>
            <a:xfrm>
              <a:off x="3101066" y="1496840"/>
              <a:ext cx="6134862" cy="2396430"/>
            </a:xfrm>
            <a:prstGeom prst="rect">
              <a:avLst/>
            </a:prstGeom>
          </p:spPr>
        </p:pic>
        <p:sp>
          <p:nvSpPr>
            <p:cNvPr id="4" name="Rectangle 3">
              <a:extLst>
                <a:ext uri="{FF2B5EF4-FFF2-40B4-BE49-F238E27FC236}">
                  <a16:creationId xmlns:a16="http://schemas.microsoft.com/office/drawing/2014/main" id="{2A3AFD04-1B42-30E0-C266-D810F8C07E10}"/>
                </a:ext>
              </a:extLst>
            </p:cNvPr>
            <p:cNvSpPr/>
            <p:nvPr/>
          </p:nvSpPr>
          <p:spPr>
            <a:xfrm>
              <a:off x="3101066" y="3821967"/>
              <a:ext cx="6134862" cy="696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3600" b="0" i="0" u="none" strike="noStrike" kern="1200" cap="none" spc="0" normalizeH="0" baseline="0" noProof="0">
                  <a:solidFill>
                    <a:srgbClr val="92D050"/>
                  </a:solidFill>
                  <a:uLnTx/>
                  <a:uFillTx/>
                  <a:latin typeface="Myriad Pro"/>
                  <a:ea typeface="+mn-ea"/>
                  <a:cs typeface="+mn-cs"/>
                </a:rPr>
                <a:t>İlginiz için teşekkür</a:t>
              </a:r>
              <a:r>
                <a:rPr kumimoji="0" lang="tr" sz="3600" b="0" i="0" u="none" strike="noStrike" kern="1200" cap="none" spc="0" normalizeH="0" baseline="0" noProof="0">
                  <a:solidFill>
                    <a:srgbClr val="00B050"/>
                  </a:solidFill>
                  <a:uLnTx/>
                  <a:uFillTx/>
                  <a:latin typeface="Myriad Pro"/>
                  <a:ea typeface="+mn-ea"/>
                  <a:cs typeface="+mn-cs"/>
                </a:rPr>
                <a:t> ederiz</a:t>
              </a:r>
              <a:endParaRPr kumimoji="0" lang="en-US" sz="3600" b="0" i="0" u="none" strike="noStrike" kern="1200" cap="none" spc="0" normalizeH="0" baseline="0" noProof="0">
                <a:ln>
                  <a:noFill/>
                </a:ln>
                <a:solidFill>
                  <a:srgbClr val="C00000"/>
                </a:solidFill>
                <a:effectLst/>
                <a:uLnTx/>
                <a:uFillTx/>
                <a:latin typeface="Myriad Pro" panose="020B0503030403020204" pitchFamily="34" charset="0"/>
                <a:ea typeface="+mn-ea"/>
                <a:cs typeface="+mn-cs"/>
              </a:endParaRPr>
            </a:p>
          </p:txBody>
        </p:sp>
      </p:grpSp>
    </p:spTree>
    <p:extLst>
      <p:ext uri="{BB962C8B-B14F-4D97-AF65-F5344CB8AC3E}">
        <p14:creationId xmlns:p14="http://schemas.microsoft.com/office/powerpoint/2010/main" val="304463172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F239EFE-353E-E462-E5EC-D49EE2DE4126}"/>
              </a:ext>
            </a:extLst>
          </p:cNvPr>
          <p:cNvGrpSpPr/>
          <p:nvPr/>
        </p:nvGrpSpPr>
        <p:grpSpPr>
          <a:xfrm>
            <a:off x="243840" y="1902336"/>
            <a:ext cx="11704321" cy="3487669"/>
            <a:chOff x="334616" y="2626295"/>
            <a:chExt cx="11704321" cy="3487669"/>
          </a:xfrm>
        </p:grpSpPr>
        <p:sp>
          <p:nvSpPr>
            <p:cNvPr id="7" name="Rectangle: Diagonal Corners Rounded 6">
              <a:extLst>
                <a:ext uri="{FF2B5EF4-FFF2-40B4-BE49-F238E27FC236}">
                  <a16:creationId xmlns:a16="http://schemas.microsoft.com/office/drawing/2014/main" id="{7887E9B6-2F81-B51B-68CD-B5C1E27C1470}"/>
                </a:ext>
              </a:extLst>
            </p:cNvPr>
            <p:cNvSpPr/>
            <p:nvPr/>
          </p:nvSpPr>
          <p:spPr>
            <a:xfrm>
              <a:off x="403479" y="3161037"/>
              <a:ext cx="1366981" cy="432887"/>
            </a:xfrm>
            <a:prstGeom prst="round2DiagRect">
              <a:avLst>
                <a:gd name="adj1" fmla="val 16667"/>
                <a:gd name="adj2" fmla="val 50000"/>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İlk Bakış</a:t>
              </a:r>
              <a:endParaRPr kumimoji="0" lang="en-GB" sz="1600" b="0" i="0" u="none" strike="noStrike" kern="1200" cap="none" spc="0" normalizeH="0" baseline="0" noProof="0">
                <a:ln>
                  <a:noFill/>
                </a:ln>
                <a:solidFill>
                  <a:prstClr val="black"/>
                </a:solidFill>
                <a:effectLst/>
                <a:uLnTx/>
                <a:uFillTx/>
                <a:latin typeface="Calibri"/>
                <a:cs typeface="Arial"/>
              </a:endParaRPr>
            </a:p>
          </p:txBody>
        </p:sp>
        <p:sp>
          <p:nvSpPr>
            <p:cNvPr id="8" name="Rectangle: Diagonal Corners Rounded 7">
              <a:extLst>
                <a:ext uri="{FF2B5EF4-FFF2-40B4-BE49-F238E27FC236}">
                  <a16:creationId xmlns:a16="http://schemas.microsoft.com/office/drawing/2014/main" id="{09F84CE6-37EE-56B9-0E07-3BC3152103B6}"/>
                </a:ext>
              </a:extLst>
            </p:cNvPr>
            <p:cNvSpPr/>
            <p:nvPr/>
          </p:nvSpPr>
          <p:spPr>
            <a:xfrm>
              <a:off x="1804098" y="3178357"/>
              <a:ext cx="2087806" cy="1307652"/>
            </a:xfrm>
            <a:prstGeom prst="round2DiagRect">
              <a:avLst>
                <a:gd name="adj1" fmla="val 3980"/>
                <a:gd name="adj2" fmla="val 35572"/>
              </a:avLst>
            </a:prstGeom>
            <a:solidFill>
              <a:srgbClr val="92D050"/>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Kavramsal senaryolar</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300" b="0" i="0" u="none" strike="noStrike" kern="1200" cap="none" spc="0" normalizeH="0" baseline="0" noProof="0" dirty="0">
                  <a:solidFill>
                    <a:srgbClr val="000000"/>
                  </a:solidFill>
                  <a:highlight>
                    <a:srgbClr val="000000">
                      <a:alpha val="0"/>
                    </a:srgbClr>
                  </a:highlight>
                  <a:uLnTx/>
                  <a:uFillTx/>
                  <a:latin typeface="Calibri"/>
                  <a:cs typeface="Arial"/>
                </a:rPr>
                <a:t>Olağan Durum Senaryosu (ODS)</a:t>
              </a:r>
              <a:endParaRPr kumimoji="0" lang="en-GB" sz="1300" b="0" i="0" u="none" strike="noStrike" kern="1200" cap="none" spc="0" normalizeH="0" baseline="0" noProof="0" dirty="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300" b="0" i="0" u="none" strike="noStrike" kern="1200" cap="none" spc="0" normalizeH="0" baseline="0" noProof="0" dirty="0">
                  <a:solidFill>
                    <a:srgbClr val="000000"/>
                  </a:solidFill>
                  <a:highlight>
                    <a:srgbClr val="000000">
                      <a:alpha val="0"/>
                    </a:srgbClr>
                  </a:highlight>
                  <a:uLnTx/>
                  <a:uFillTx/>
                  <a:latin typeface="Calibri"/>
                  <a:cs typeface="Arial"/>
                </a:rPr>
                <a:t>6 Sürdürülebilir Politika Senaryosu</a:t>
              </a:r>
            </a:p>
          </p:txBody>
        </p:sp>
        <p:sp>
          <p:nvSpPr>
            <p:cNvPr id="9" name="Rectangle: Diagonal Corners Rounded 8">
              <a:extLst>
                <a:ext uri="{FF2B5EF4-FFF2-40B4-BE49-F238E27FC236}">
                  <a16:creationId xmlns:a16="http://schemas.microsoft.com/office/drawing/2014/main" id="{3CEA9793-5074-0993-AB4B-3A934445CF0A}"/>
                </a:ext>
              </a:extLst>
            </p:cNvPr>
            <p:cNvSpPr/>
            <p:nvPr/>
          </p:nvSpPr>
          <p:spPr>
            <a:xfrm>
              <a:off x="3735942" y="3505251"/>
              <a:ext cx="1558807" cy="1168455"/>
            </a:xfrm>
            <a:prstGeom prst="round2DiagRect">
              <a:avLst>
                <a:gd name="adj1" fmla="val 6344"/>
                <a:gd name="adj2" fmla="val 37742"/>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Ankara için Belirlenen Ortak Vizyon</a:t>
              </a:r>
            </a:p>
          </p:txBody>
        </p:sp>
        <p:sp>
          <p:nvSpPr>
            <p:cNvPr id="10" name="Rectangle: Diagonal Corners Rounded 9">
              <a:extLst>
                <a:ext uri="{FF2B5EF4-FFF2-40B4-BE49-F238E27FC236}">
                  <a16:creationId xmlns:a16="http://schemas.microsoft.com/office/drawing/2014/main" id="{1152ACF8-4C18-410B-D54C-5F56AB6B595E}"/>
                </a:ext>
              </a:extLst>
            </p:cNvPr>
            <p:cNvSpPr/>
            <p:nvPr/>
          </p:nvSpPr>
          <p:spPr>
            <a:xfrm>
              <a:off x="5096616" y="3801893"/>
              <a:ext cx="1888427" cy="1358914"/>
            </a:xfrm>
            <a:prstGeom prst="round2DiagRect">
              <a:avLst>
                <a:gd name="adj1" fmla="val 3980"/>
                <a:gd name="adj2" fmla="val 35572"/>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Hedefler</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Stratejik Göstergeler</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SMART Hedefler</a:t>
              </a:r>
            </a:p>
          </p:txBody>
        </p:sp>
        <p:sp>
          <p:nvSpPr>
            <p:cNvPr id="11" name="Left Bracket 10">
              <a:extLst>
                <a:ext uri="{FF2B5EF4-FFF2-40B4-BE49-F238E27FC236}">
                  <a16:creationId xmlns:a16="http://schemas.microsoft.com/office/drawing/2014/main" id="{4570118C-E8DB-FC54-25F3-F4FFDA835052}"/>
                </a:ext>
              </a:extLst>
            </p:cNvPr>
            <p:cNvSpPr/>
            <p:nvPr/>
          </p:nvSpPr>
          <p:spPr>
            <a:xfrm rot="16200000">
              <a:off x="1996449" y="2893040"/>
              <a:ext cx="74908" cy="3260847"/>
            </a:xfrm>
            <a:prstGeom prst="leftBracket">
              <a:avLst/>
            </a:prstGeom>
          </p:spPr>
          <p:style>
            <a:lnRef idx="3">
              <a:schemeClr val="dk1"/>
            </a:lnRef>
            <a:fillRef idx="0">
              <a:schemeClr val="dk1"/>
            </a:fillRef>
            <a:effectRef idx="2">
              <a:schemeClr val="dk1"/>
            </a:effectRef>
            <a:fontRef idx="minor">
              <a:schemeClr val="tx1"/>
            </a:fontRef>
          </p:style>
          <p:txBody>
            <a:bodyPr rtlCol="0" anchor="ctr">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black"/>
                </a:solidFill>
                <a:effectLst/>
                <a:uLnTx/>
                <a:uFillTx/>
                <a:latin typeface="Calibri"/>
                <a:cs typeface="Arial"/>
              </a:endParaRPr>
            </a:p>
          </p:txBody>
        </p:sp>
        <p:sp>
          <p:nvSpPr>
            <p:cNvPr id="12" name="Left Bracket 11">
              <a:extLst>
                <a:ext uri="{FF2B5EF4-FFF2-40B4-BE49-F238E27FC236}">
                  <a16:creationId xmlns:a16="http://schemas.microsoft.com/office/drawing/2014/main" id="{17C47C00-228C-8547-9140-318D77B18F58}"/>
                </a:ext>
              </a:extLst>
            </p:cNvPr>
            <p:cNvSpPr/>
            <p:nvPr/>
          </p:nvSpPr>
          <p:spPr>
            <a:xfrm rot="16200000">
              <a:off x="5320100" y="3499041"/>
              <a:ext cx="88393" cy="3399938"/>
            </a:xfrm>
            <a:prstGeom prst="leftBracket">
              <a:avLst/>
            </a:prstGeom>
          </p:spPr>
          <p:style>
            <a:lnRef idx="3">
              <a:schemeClr val="dk1"/>
            </a:lnRef>
            <a:fillRef idx="0">
              <a:schemeClr val="dk1"/>
            </a:fillRef>
            <a:effectRef idx="2">
              <a:schemeClr val="dk1"/>
            </a:effectRef>
            <a:fontRef idx="minor">
              <a:schemeClr val="tx1"/>
            </a:fontRef>
          </p:style>
          <p:txBody>
            <a:bodyPr rtlCol="0" anchor="ctr">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black"/>
                </a:solidFill>
                <a:effectLst/>
                <a:uLnTx/>
                <a:uFillTx/>
                <a:latin typeface="Calibri"/>
                <a:cs typeface="Arial"/>
              </a:endParaRPr>
            </a:p>
          </p:txBody>
        </p:sp>
        <p:sp>
          <p:nvSpPr>
            <p:cNvPr id="15" name="Rectangle: Diagonal Corners Rounded 14">
              <a:extLst>
                <a:ext uri="{FF2B5EF4-FFF2-40B4-BE49-F238E27FC236}">
                  <a16:creationId xmlns:a16="http://schemas.microsoft.com/office/drawing/2014/main" id="{A941C177-9ABC-EE1D-5AE0-A39080EB12C1}"/>
                </a:ext>
              </a:extLst>
            </p:cNvPr>
            <p:cNvSpPr/>
            <p:nvPr/>
          </p:nvSpPr>
          <p:spPr>
            <a:xfrm>
              <a:off x="2972006" y="2626295"/>
              <a:ext cx="1888426" cy="432887"/>
            </a:xfrm>
            <a:prstGeom prst="round2DiagRect">
              <a:avLst>
                <a:gd name="adj1" fmla="val 16667"/>
                <a:gd name="adj2" fmla="val 0"/>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000000"/>
                  </a:solidFill>
                  <a:highlight>
                    <a:srgbClr val="000000">
                      <a:alpha val="0"/>
                    </a:srgbClr>
                  </a:highlight>
                  <a:uLnTx/>
                  <a:uFillTx/>
                  <a:latin typeface="Calibri"/>
                  <a:cs typeface="Arial"/>
                </a:rPr>
                <a:t>BİLEŞEN 2</a:t>
              </a:r>
              <a:endParaRPr kumimoji="0" lang="en-GB" sz="1600" b="1" i="0" u="none" strike="noStrike" kern="1200" cap="none" spc="0" normalizeH="0" baseline="0" noProof="0">
                <a:ln>
                  <a:noFill/>
                </a:ln>
                <a:solidFill>
                  <a:prstClr val="black"/>
                </a:solidFill>
                <a:effectLst/>
                <a:uLnTx/>
                <a:uFillTx/>
                <a:latin typeface="Calibri"/>
                <a:cs typeface="Arial"/>
              </a:endParaRPr>
            </a:p>
          </p:txBody>
        </p:sp>
        <p:sp>
          <p:nvSpPr>
            <p:cNvPr id="16" name="Left Bracket 15">
              <a:extLst>
                <a:ext uri="{FF2B5EF4-FFF2-40B4-BE49-F238E27FC236}">
                  <a16:creationId xmlns:a16="http://schemas.microsoft.com/office/drawing/2014/main" id="{274AAD8D-4A72-303E-B0F9-BC818A01F4A0}"/>
                </a:ext>
              </a:extLst>
            </p:cNvPr>
            <p:cNvSpPr/>
            <p:nvPr/>
          </p:nvSpPr>
          <p:spPr>
            <a:xfrm rot="5400000">
              <a:off x="3658241" y="-244989"/>
              <a:ext cx="82402" cy="6729651"/>
            </a:xfrm>
            <a:prstGeom prst="leftBracket">
              <a:avLst/>
            </a:prstGeom>
          </p:spPr>
          <p:style>
            <a:lnRef idx="3">
              <a:schemeClr val="dk1"/>
            </a:lnRef>
            <a:fillRef idx="0">
              <a:schemeClr val="dk1"/>
            </a:fillRef>
            <a:effectRef idx="2">
              <a:schemeClr val="dk1"/>
            </a:effectRef>
            <a:fontRef idx="minor">
              <a:schemeClr val="tx1"/>
            </a:fontRef>
          </p:style>
          <p:txBody>
            <a:bodyPr rtlCol="0" anchor="ctr">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black"/>
                </a:solidFill>
                <a:effectLst/>
                <a:uLnTx/>
                <a:uFillTx/>
                <a:latin typeface="Calibri"/>
                <a:cs typeface="Arial"/>
              </a:endParaRPr>
            </a:p>
          </p:txBody>
        </p:sp>
        <p:sp>
          <p:nvSpPr>
            <p:cNvPr id="17" name="Rectangle: Diagonal Corners Rounded 16">
              <a:extLst>
                <a:ext uri="{FF2B5EF4-FFF2-40B4-BE49-F238E27FC236}">
                  <a16:creationId xmlns:a16="http://schemas.microsoft.com/office/drawing/2014/main" id="{BC523F9B-3F98-5BE8-C3A1-C86876A6172D}"/>
                </a:ext>
              </a:extLst>
            </p:cNvPr>
            <p:cNvSpPr/>
            <p:nvPr/>
          </p:nvSpPr>
          <p:spPr>
            <a:xfrm>
              <a:off x="10031356" y="5183074"/>
              <a:ext cx="1765426" cy="930890"/>
            </a:xfrm>
            <a:prstGeom prst="round2DiagRect">
              <a:avLst>
                <a:gd name="adj1" fmla="val 3493"/>
                <a:gd name="adj2" fmla="val 34356"/>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Maliyetlerin tahmin edilmesi ve önceliklerin belirlenmesi</a:t>
              </a:r>
            </a:p>
          </p:txBody>
        </p:sp>
        <p:sp>
          <p:nvSpPr>
            <p:cNvPr id="18" name="Rectangle: Diagonal Corners Rounded 17">
              <a:extLst>
                <a:ext uri="{FF2B5EF4-FFF2-40B4-BE49-F238E27FC236}">
                  <a16:creationId xmlns:a16="http://schemas.microsoft.com/office/drawing/2014/main" id="{5E09A0A9-C7BC-35DE-690E-32DE9A085EC2}"/>
                </a:ext>
              </a:extLst>
            </p:cNvPr>
            <p:cNvSpPr/>
            <p:nvPr/>
          </p:nvSpPr>
          <p:spPr>
            <a:xfrm>
              <a:off x="7135882" y="4337347"/>
              <a:ext cx="1570697" cy="1402438"/>
            </a:xfrm>
            <a:prstGeom prst="round2DiagRect">
              <a:avLst>
                <a:gd name="adj1" fmla="val 3980"/>
                <a:gd name="adj2" fmla="val 33399"/>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400" b="0" i="0" u="none" strike="noStrike" kern="1200" cap="none" spc="0" normalizeH="0" baseline="0" noProof="0">
                  <a:solidFill>
                    <a:srgbClr val="000000"/>
                  </a:solidFill>
                  <a:highlight>
                    <a:srgbClr val="000000">
                      <a:alpha val="0"/>
                    </a:srgbClr>
                  </a:highlight>
                  <a:uLnTx/>
                  <a:uFillTx/>
                  <a:latin typeface="Calibri"/>
                  <a:cs typeface="Arial"/>
                </a:rPr>
                <a:t>Tedbirlerin listesi</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400" b="0" i="0" u="none" strike="noStrike" kern="1200" cap="none" spc="0" normalizeH="0" baseline="0" noProof="0">
                  <a:solidFill>
                    <a:srgbClr val="000000"/>
                  </a:solidFill>
                  <a:highlight>
                    <a:srgbClr val="000000">
                      <a:alpha val="0"/>
                    </a:srgbClr>
                  </a:highlight>
                  <a:uLnTx/>
                  <a:uFillTx/>
                  <a:latin typeface="Calibri"/>
                  <a:cs typeface="Arial"/>
                </a:rPr>
                <a:t>Tedbir paketleri</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400" b="0" i="0" u="none" strike="noStrike" kern="1200" cap="none" spc="0" normalizeH="0" baseline="0" noProof="0">
                  <a:solidFill>
                    <a:srgbClr val="000000"/>
                  </a:solidFill>
                  <a:highlight>
                    <a:srgbClr val="000000">
                      <a:alpha val="0"/>
                    </a:srgbClr>
                  </a:highlight>
                  <a:uLnTx/>
                  <a:uFillTx/>
                  <a:latin typeface="Calibri"/>
                  <a:cs typeface="Arial"/>
                </a:rPr>
                <a:t>Eylemler</a:t>
              </a:r>
              <a:endParaRPr kumimoji="0" lang="en-GB" sz="1400" b="0" i="0" u="none" strike="noStrike" kern="1200" cap="none" spc="0" normalizeH="0" baseline="0" noProof="0">
                <a:ln>
                  <a:noFill/>
                </a:ln>
                <a:solidFill>
                  <a:prstClr val="black"/>
                </a:solidFill>
                <a:effectLst/>
                <a:uLnTx/>
                <a:uFillTx/>
                <a:latin typeface="Calibri"/>
                <a:cs typeface="Arial"/>
              </a:endParaRPr>
            </a:p>
          </p:txBody>
        </p:sp>
        <p:sp>
          <p:nvSpPr>
            <p:cNvPr id="19" name="Rectangle: Diagonal Corners Rounded 18">
              <a:extLst>
                <a:ext uri="{FF2B5EF4-FFF2-40B4-BE49-F238E27FC236}">
                  <a16:creationId xmlns:a16="http://schemas.microsoft.com/office/drawing/2014/main" id="{09A3BC45-1D71-65F9-E3FA-ADED4D54C5D3}"/>
                </a:ext>
              </a:extLst>
            </p:cNvPr>
            <p:cNvSpPr/>
            <p:nvPr/>
          </p:nvSpPr>
          <p:spPr>
            <a:xfrm>
              <a:off x="8945800" y="3841718"/>
              <a:ext cx="1888426" cy="432887"/>
            </a:xfrm>
            <a:prstGeom prst="round2DiagRect">
              <a:avLst>
                <a:gd name="adj1" fmla="val 16667"/>
                <a:gd name="adj2" fmla="val 0"/>
              </a:avLst>
            </a:prstGeom>
            <a:solidFill>
              <a:schemeClr val="bg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a:solidFill>
                    <a:srgbClr val="000000"/>
                  </a:solidFill>
                  <a:highlight>
                    <a:srgbClr val="000000">
                      <a:alpha val="0"/>
                    </a:srgbClr>
                  </a:highlight>
                  <a:uLnTx/>
                  <a:uFillTx/>
                  <a:latin typeface="Calibri"/>
                  <a:cs typeface="Arial"/>
                </a:rPr>
                <a:t>BİLEŞEN 3</a:t>
              </a:r>
              <a:endParaRPr kumimoji="0" lang="en-GB" sz="1600" b="1" i="0" u="none" strike="noStrike" kern="1200" cap="none" spc="0" normalizeH="0" baseline="0" noProof="0">
                <a:ln>
                  <a:noFill/>
                </a:ln>
                <a:solidFill>
                  <a:prstClr val="black"/>
                </a:solidFill>
                <a:effectLst/>
                <a:uLnTx/>
                <a:uFillTx/>
                <a:latin typeface="Calibri"/>
                <a:cs typeface="Arial"/>
              </a:endParaRPr>
            </a:p>
          </p:txBody>
        </p:sp>
        <p:sp>
          <p:nvSpPr>
            <p:cNvPr id="20" name="Left Bracket 19">
              <a:extLst>
                <a:ext uri="{FF2B5EF4-FFF2-40B4-BE49-F238E27FC236}">
                  <a16:creationId xmlns:a16="http://schemas.microsoft.com/office/drawing/2014/main" id="{104DE828-3C67-CC5B-C666-7B8F5F5CCC9E}"/>
                </a:ext>
              </a:extLst>
            </p:cNvPr>
            <p:cNvSpPr/>
            <p:nvPr/>
          </p:nvSpPr>
          <p:spPr>
            <a:xfrm rot="5400000">
              <a:off x="9510400" y="1808811"/>
              <a:ext cx="82404" cy="4974671"/>
            </a:xfrm>
            <a:prstGeom prst="leftBracket">
              <a:avLst/>
            </a:prstGeom>
          </p:spPr>
          <p:style>
            <a:lnRef idx="3">
              <a:schemeClr val="dk1"/>
            </a:lnRef>
            <a:fillRef idx="0">
              <a:schemeClr val="dk1"/>
            </a:fillRef>
            <a:effectRef idx="2">
              <a:schemeClr val="dk1"/>
            </a:effectRef>
            <a:fontRef idx="minor">
              <a:schemeClr val="tx1"/>
            </a:fontRef>
          </p:style>
          <p:txBody>
            <a:bodyPr rtlCol="0" anchor="ctr">
              <a:noAutofit/>
            </a:bodyPr>
            <a:ls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prstClr val="black"/>
                </a:solidFill>
                <a:effectLst/>
                <a:uLnTx/>
                <a:uFillTx/>
                <a:latin typeface="Calibri"/>
                <a:cs typeface="Arial"/>
              </a:endParaRPr>
            </a:p>
          </p:txBody>
        </p:sp>
        <p:sp>
          <p:nvSpPr>
            <p:cNvPr id="22" name="Rectangle: Diagonal Corners Rounded 21">
              <a:extLst>
                <a:ext uri="{FF2B5EF4-FFF2-40B4-BE49-F238E27FC236}">
                  <a16:creationId xmlns:a16="http://schemas.microsoft.com/office/drawing/2014/main" id="{93A5FD5B-B9CC-21F9-0F38-F6132055CC47}"/>
                </a:ext>
              </a:extLst>
            </p:cNvPr>
            <p:cNvSpPr/>
            <p:nvPr/>
          </p:nvSpPr>
          <p:spPr>
            <a:xfrm>
              <a:off x="11513836" y="4769942"/>
              <a:ext cx="440429" cy="445984"/>
            </a:xfrm>
            <a:prstGeom prst="round2DiagRect">
              <a:avLst>
                <a:gd name="adj1" fmla="val 3493"/>
                <a:gd name="adj2" fmla="val 34356"/>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23" name="Rectangle: Diagonal Corners Rounded 22">
              <a:extLst>
                <a:ext uri="{FF2B5EF4-FFF2-40B4-BE49-F238E27FC236}">
                  <a16:creationId xmlns:a16="http://schemas.microsoft.com/office/drawing/2014/main" id="{CA0F0E07-69FA-E687-0082-5020B626E4BB}"/>
                </a:ext>
              </a:extLst>
            </p:cNvPr>
            <p:cNvSpPr/>
            <p:nvPr/>
          </p:nvSpPr>
          <p:spPr>
            <a:xfrm>
              <a:off x="8706579" y="4385072"/>
              <a:ext cx="1765426" cy="769741"/>
            </a:xfrm>
            <a:prstGeom prst="round2DiagRect">
              <a:avLst>
                <a:gd name="adj1" fmla="val 3493"/>
                <a:gd name="adj2" fmla="val 34356"/>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defPPr>
                <a:defRPr lang="lt-L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İzleme ve Değerlendirme</a:t>
              </a:r>
            </a:p>
          </p:txBody>
        </p:sp>
      </p:grpSp>
      <p:sp>
        <p:nvSpPr>
          <p:cNvPr id="24" name="TextBox 23">
            <a:extLst>
              <a:ext uri="{FF2B5EF4-FFF2-40B4-BE49-F238E27FC236}">
                <a16:creationId xmlns:a16="http://schemas.microsoft.com/office/drawing/2014/main" id="{85ED6E9A-8B1F-075A-F30F-C234ADAF5051}"/>
              </a:ext>
            </a:extLst>
          </p:cNvPr>
          <p:cNvSpPr txBox="1"/>
          <p:nvPr/>
        </p:nvSpPr>
        <p:spPr>
          <a:xfrm>
            <a:off x="4816178" y="5010128"/>
            <a:ext cx="2485254" cy="1155863"/>
          </a:xfrm>
          <a:prstGeom prst="rect">
            <a:avLst/>
          </a:prstGeom>
          <a:noFill/>
          <a:ln>
            <a:solidFill>
              <a:srgbClr val="FF0000"/>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dirty="0">
                <a:solidFill>
                  <a:srgbClr val="00B050"/>
                </a:solidFill>
                <a:highlight>
                  <a:srgbClr val="000000">
                    <a:alpha val="0"/>
                  </a:srgbClr>
                </a:highlight>
                <a:uLnTx/>
                <a:uFillTx/>
                <a:latin typeface="Calibri"/>
                <a:cs typeface="Arial"/>
              </a:rPr>
              <a:t>Toplu taşıma araçları da dâhil olmak üzere</a:t>
            </a: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 her ulaşım modu için </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göstergeler ve hedefler</a:t>
            </a:r>
          </a:p>
        </p:txBody>
      </p:sp>
      <p:sp>
        <p:nvSpPr>
          <p:cNvPr id="25" name="TextBox 24">
            <a:extLst>
              <a:ext uri="{FF2B5EF4-FFF2-40B4-BE49-F238E27FC236}">
                <a16:creationId xmlns:a16="http://schemas.microsoft.com/office/drawing/2014/main" id="{5E161689-218D-E4BC-35AA-0436E8FA28F1}"/>
              </a:ext>
            </a:extLst>
          </p:cNvPr>
          <p:cNvSpPr txBox="1"/>
          <p:nvPr/>
        </p:nvSpPr>
        <p:spPr>
          <a:xfrm>
            <a:off x="2414106" y="5226698"/>
            <a:ext cx="2213433" cy="923330"/>
          </a:xfrm>
          <a:prstGeom prst="rect">
            <a:avLst/>
          </a:prstGeom>
          <a:noFill/>
          <a:ln>
            <a:solidFill>
              <a:srgbClr val="FF0000"/>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500" b="1" i="0" u="none" strike="noStrike" kern="1200" cap="none" spc="0" normalizeH="0" baseline="0" noProof="0" dirty="0">
                <a:solidFill>
                  <a:srgbClr val="00B050"/>
                </a:solidFill>
                <a:highlight>
                  <a:srgbClr val="000000">
                    <a:alpha val="0"/>
                  </a:srgbClr>
                </a:highlight>
                <a:uLnTx/>
                <a:uFillTx/>
                <a:latin typeface="Calibri"/>
                <a:cs typeface="Arial"/>
              </a:rPr>
              <a:t>Toplu taşıma araçları da dâhil olmak üzere</a:t>
            </a:r>
            <a:r>
              <a:rPr kumimoji="0" lang="tr" sz="1500" b="0" i="0" u="none" strike="noStrike" kern="1200" cap="none" spc="0" normalizeH="0" baseline="0" noProof="0" dirty="0">
                <a:solidFill>
                  <a:srgbClr val="000000"/>
                </a:solidFill>
                <a:highlight>
                  <a:srgbClr val="000000">
                    <a:alpha val="0"/>
                  </a:srgbClr>
                </a:highlight>
                <a:uLnTx/>
                <a:uFillTx/>
                <a:latin typeface="Calibri"/>
                <a:cs typeface="Arial"/>
              </a:rPr>
              <a:t> her ulaşım modu için </a:t>
            </a:r>
            <a:r>
              <a:rPr kumimoji="0" lang="tr" sz="1500" b="1" i="0" u="none" strike="noStrike" kern="1200" cap="none" spc="0" normalizeH="0" baseline="0" noProof="0" dirty="0">
                <a:solidFill>
                  <a:srgbClr val="000000"/>
                </a:solidFill>
                <a:highlight>
                  <a:srgbClr val="000000">
                    <a:alpha val="0"/>
                  </a:srgbClr>
                </a:highlight>
                <a:uLnTx/>
                <a:uFillTx/>
                <a:latin typeface="Calibri"/>
                <a:cs typeface="Arial"/>
              </a:rPr>
              <a:t>hedefler</a:t>
            </a:r>
          </a:p>
        </p:txBody>
      </p:sp>
      <p:sp>
        <p:nvSpPr>
          <p:cNvPr id="26" name="TextBox 25">
            <a:extLst>
              <a:ext uri="{FF2B5EF4-FFF2-40B4-BE49-F238E27FC236}">
                <a16:creationId xmlns:a16="http://schemas.microsoft.com/office/drawing/2014/main" id="{6B336869-89D3-C15C-B5D9-18F128B6AFD0}"/>
              </a:ext>
            </a:extLst>
          </p:cNvPr>
          <p:cNvSpPr txBox="1"/>
          <p:nvPr/>
        </p:nvSpPr>
        <p:spPr>
          <a:xfrm>
            <a:off x="234601" y="4216625"/>
            <a:ext cx="2304374" cy="1393145"/>
          </a:xfrm>
          <a:prstGeom prst="rect">
            <a:avLst/>
          </a:prstGeom>
          <a:noFill/>
          <a:ln>
            <a:solidFill>
              <a:srgbClr val="FF0000"/>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dirty="0">
                <a:solidFill>
                  <a:srgbClr val="00B050"/>
                </a:solidFill>
                <a:highlight>
                  <a:srgbClr val="000000">
                    <a:alpha val="0"/>
                  </a:srgbClr>
                </a:highlight>
                <a:uLnTx/>
                <a:uFillTx/>
                <a:latin typeface="Calibri"/>
                <a:cs typeface="Arial"/>
              </a:rPr>
              <a:t>Toplu taşıma araçları da dâhil olmak üzere</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 her ulaşım modu için politika öncelikleri</a:t>
            </a: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 temel tedbir paketleri</a:t>
            </a:r>
            <a:endParaRPr kumimoji="0" lang="tr" sz="1600" b="0" i="0" u="none" strike="noStrike" kern="1200" cap="none" spc="0" normalizeH="0" baseline="0" noProof="0" dirty="0">
              <a:solidFill>
                <a:srgbClr val="000000"/>
              </a:solidFill>
              <a:highlight>
                <a:srgbClr val="000000">
                  <a:alpha val="0"/>
                </a:srgbClr>
              </a:highlight>
              <a:uLnTx/>
              <a:uFillTx/>
              <a:latin typeface="Calibri"/>
              <a:cs typeface="Arial"/>
            </a:endParaRPr>
          </a:p>
        </p:txBody>
      </p:sp>
      <p:sp>
        <p:nvSpPr>
          <p:cNvPr id="27" name="TextBox 26">
            <a:extLst>
              <a:ext uri="{FF2B5EF4-FFF2-40B4-BE49-F238E27FC236}">
                <a16:creationId xmlns:a16="http://schemas.microsoft.com/office/drawing/2014/main" id="{177AE490-13EF-6C4D-4693-13FAA54AAA96}"/>
              </a:ext>
            </a:extLst>
          </p:cNvPr>
          <p:cNvSpPr txBox="1"/>
          <p:nvPr/>
        </p:nvSpPr>
        <p:spPr>
          <a:xfrm>
            <a:off x="7354779" y="5219962"/>
            <a:ext cx="2585801" cy="769741"/>
          </a:xfrm>
          <a:prstGeom prst="rect">
            <a:avLst/>
          </a:prstGeom>
          <a:noFill/>
          <a:ln>
            <a:solidFill>
              <a:srgbClr val="FF0000"/>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600" b="1" i="0" u="none" strike="noStrike" kern="1200" cap="none" spc="0" normalizeH="0" baseline="0" noProof="0" dirty="0">
                <a:solidFill>
                  <a:srgbClr val="00B050"/>
                </a:solidFill>
                <a:highlight>
                  <a:srgbClr val="000000">
                    <a:alpha val="0"/>
                  </a:srgbClr>
                </a:highlight>
                <a:uLnTx/>
                <a:uFillTx/>
                <a:latin typeface="Calibri"/>
                <a:cs typeface="Arial"/>
              </a:rPr>
              <a:t>Toplu taşıma</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 </a:t>
            </a: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için</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 tedbirlerin </a:t>
            </a: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ve</a:t>
            </a:r>
            <a:r>
              <a:rPr kumimoji="0" lang="tr" sz="1600" b="1" i="0" u="none" strike="noStrike" kern="1200" cap="none" spc="0" normalizeH="0" baseline="0" noProof="0" dirty="0">
                <a:solidFill>
                  <a:srgbClr val="000000"/>
                </a:solidFill>
                <a:highlight>
                  <a:srgbClr val="000000">
                    <a:alpha val="0"/>
                  </a:srgbClr>
                </a:highlight>
                <a:uLnTx/>
                <a:uFillTx/>
                <a:latin typeface="Calibri"/>
                <a:cs typeface="Arial"/>
              </a:rPr>
              <a:t> tedbir paketlerinin </a:t>
            </a:r>
            <a:r>
              <a:rPr kumimoji="0" lang="tr" sz="1600" b="0" i="0" u="none" strike="noStrike" kern="1200" cap="none" spc="0" normalizeH="0" baseline="0" noProof="0" dirty="0">
                <a:solidFill>
                  <a:srgbClr val="000000"/>
                </a:solidFill>
                <a:highlight>
                  <a:srgbClr val="000000">
                    <a:alpha val="0"/>
                  </a:srgbClr>
                </a:highlight>
                <a:uLnTx/>
                <a:uFillTx/>
                <a:latin typeface="Calibri"/>
                <a:cs typeface="Arial"/>
              </a:rPr>
              <a:t>seçilmesi</a:t>
            </a:r>
          </a:p>
        </p:txBody>
      </p:sp>
      <p:sp>
        <p:nvSpPr>
          <p:cNvPr id="28" name="Title 2">
            <a:extLst>
              <a:ext uri="{FF2B5EF4-FFF2-40B4-BE49-F238E27FC236}">
                <a16:creationId xmlns:a16="http://schemas.microsoft.com/office/drawing/2014/main" id="{F4BA83C5-AA42-A837-E72D-7FC02EA1A8D0}"/>
              </a:ext>
            </a:extLst>
          </p:cNvPr>
          <p:cNvSpPr>
            <a:spLocks noGrp="1"/>
          </p:cNvSpPr>
          <p:nvPr>
            <p:ph type="title"/>
          </p:nvPr>
        </p:nvSpPr>
        <p:spPr>
          <a:xfrm>
            <a:off x="1084093" y="991917"/>
            <a:ext cx="9637943" cy="1243584"/>
          </a:xfrm>
        </p:spPr>
        <p:txBody>
          <a:bodyPr>
            <a:noAutofit/>
          </a:bodyPr>
          <a:lstStyle/>
          <a:p>
            <a:pPr rtl="0"/>
            <a:r>
              <a:rPr lang="tr" sz="3200" b="1" i="0" u="none" strike="noStrike">
                <a:highlight>
                  <a:srgbClr val="000000">
                    <a:alpha val="0"/>
                  </a:srgbClr>
                </a:highlight>
                <a:latin typeface="Calibri"/>
                <a:cs typeface="Poppins"/>
              </a:rPr>
              <a:t>SKUp yapısı içerisinde toplu taşımanın yeri</a:t>
            </a:r>
            <a:endParaRPr lang="en-US" sz="3200" b="1"/>
          </a:p>
        </p:txBody>
      </p:sp>
      <p:sp>
        <p:nvSpPr>
          <p:cNvPr id="29" name="Arrow: Down 28">
            <a:extLst>
              <a:ext uri="{FF2B5EF4-FFF2-40B4-BE49-F238E27FC236}">
                <a16:creationId xmlns:a16="http://schemas.microsoft.com/office/drawing/2014/main" id="{46B33126-1F58-68E6-5198-E4BBE9C833C2}"/>
              </a:ext>
            </a:extLst>
          </p:cNvPr>
          <p:cNvSpPr/>
          <p:nvPr/>
        </p:nvSpPr>
        <p:spPr>
          <a:xfrm rot="10800000">
            <a:off x="8287328" y="4758952"/>
            <a:ext cx="168528" cy="433725"/>
          </a:xfrm>
          <a:prstGeom prst="downArrow">
            <a:avLst/>
          </a:prstGeom>
          <a:solidFill>
            <a:schemeClr val="accent2">
              <a:alpha val="50000"/>
            </a:schemeClr>
          </a:soli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30" name="Arrow: Down 29">
            <a:extLst>
              <a:ext uri="{FF2B5EF4-FFF2-40B4-BE49-F238E27FC236}">
                <a16:creationId xmlns:a16="http://schemas.microsoft.com/office/drawing/2014/main" id="{0C4B06EA-2386-5CE6-FAB3-40DE56C4BE9B}"/>
              </a:ext>
            </a:extLst>
          </p:cNvPr>
          <p:cNvSpPr/>
          <p:nvPr/>
        </p:nvSpPr>
        <p:spPr>
          <a:xfrm rot="10800000">
            <a:off x="6493455" y="4070833"/>
            <a:ext cx="178649" cy="923331"/>
          </a:xfrm>
          <a:prstGeom prst="downArrow">
            <a:avLst/>
          </a:prstGeom>
          <a:solidFill>
            <a:schemeClr val="accent2">
              <a:alpha val="50000"/>
            </a:schemeClr>
          </a:soli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31" name="Arrow: Down 30">
            <a:extLst>
              <a:ext uri="{FF2B5EF4-FFF2-40B4-BE49-F238E27FC236}">
                <a16:creationId xmlns:a16="http://schemas.microsoft.com/office/drawing/2014/main" id="{53A265BD-4FDE-56D8-1D17-3D2209D77FBB}"/>
              </a:ext>
            </a:extLst>
          </p:cNvPr>
          <p:cNvSpPr/>
          <p:nvPr/>
        </p:nvSpPr>
        <p:spPr>
          <a:xfrm rot="10800000">
            <a:off x="4021721" y="3826818"/>
            <a:ext cx="178649" cy="1393144"/>
          </a:xfrm>
          <a:prstGeom prst="downArrow">
            <a:avLst/>
          </a:prstGeom>
          <a:solidFill>
            <a:schemeClr val="accent2">
              <a:alpha val="50000"/>
            </a:schemeClr>
          </a:soli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33" name="Arrow: Down 32">
            <a:extLst>
              <a:ext uri="{FF2B5EF4-FFF2-40B4-BE49-F238E27FC236}">
                <a16:creationId xmlns:a16="http://schemas.microsoft.com/office/drawing/2014/main" id="{144B6980-0AAB-3E6B-CFF3-597DEB7FBDEC}"/>
              </a:ext>
            </a:extLst>
          </p:cNvPr>
          <p:cNvSpPr/>
          <p:nvPr/>
        </p:nvSpPr>
        <p:spPr>
          <a:xfrm rot="10800000">
            <a:off x="1943126" y="3547784"/>
            <a:ext cx="178649" cy="570917"/>
          </a:xfrm>
          <a:prstGeom prst="downArrow">
            <a:avLst/>
          </a:prstGeom>
          <a:solidFill>
            <a:schemeClr val="accent2">
              <a:alpha val="50000"/>
            </a:schemeClr>
          </a:soli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Tree>
    <p:extLst>
      <p:ext uri="{BB962C8B-B14F-4D97-AF65-F5344CB8AC3E}">
        <p14:creationId xmlns:p14="http://schemas.microsoft.com/office/powerpoint/2010/main" val="229122577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Rectangle 103">
            <a:extLst>
              <a:ext uri="{FF2B5EF4-FFF2-40B4-BE49-F238E27FC236}">
                <a16:creationId xmlns:a16="http://schemas.microsoft.com/office/drawing/2014/main" id="{0C12867C-5A27-C183-08AA-CEC661549260}"/>
              </a:ext>
            </a:extLst>
          </p:cNvPr>
          <p:cNvSpPr/>
          <p:nvPr/>
        </p:nvSpPr>
        <p:spPr>
          <a:xfrm>
            <a:off x="0" y="0"/>
            <a:ext cx="12192000" cy="68342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cxnSp>
        <p:nvCxnSpPr>
          <p:cNvPr id="5" name="Straight Arrow Connector 4">
            <a:extLst>
              <a:ext uri="{FF2B5EF4-FFF2-40B4-BE49-F238E27FC236}">
                <a16:creationId xmlns:a16="http://schemas.microsoft.com/office/drawing/2014/main" id="{1EC46760-B84F-B834-6A99-3568530F9235}"/>
              </a:ext>
            </a:extLst>
          </p:cNvPr>
          <p:cNvCxnSpPr/>
          <p:nvPr/>
        </p:nvCxnSpPr>
        <p:spPr>
          <a:xfrm flipH="1">
            <a:off x="8755053" y="2711729"/>
            <a:ext cx="5773" cy="2873501"/>
          </a:xfrm>
          <a:prstGeom prst="straightConnector1">
            <a:avLst/>
          </a:prstGeom>
          <a:noFill/>
          <a:ln w="12700" cap="flat" cmpd="sng" algn="ctr">
            <a:solidFill>
              <a:sysClr val="window" lastClr="FFFFFF">
                <a:lumMod val="50000"/>
              </a:sysClr>
            </a:solidFill>
            <a:prstDash val="dash"/>
            <a:miter lim="800000"/>
            <a:tailEnd type="triangle"/>
          </a:ln>
          <a:effectLst/>
        </p:spPr>
      </p:cxnSp>
      <p:cxnSp>
        <p:nvCxnSpPr>
          <p:cNvPr id="6" name="Straight Arrow Connector 5">
            <a:extLst>
              <a:ext uri="{FF2B5EF4-FFF2-40B4-BE49-F238E27FC236}">
                <a16:creationId xmlns:a16="http://schemas.microsoft.com/office/drawing/2014/main" id="{7B7E7A84-5596-760A-C3B6-0369E0B8D538}"/>
              </a:ext>
            </a:extLst>
          </p:cNvPr>
          <p:cNvCxnSpPr/>
          <p:nvPr/>
        </p:nvCxnSpPr>
        <p:spPr>
          <a:xfrm>
            <a:off x="6783108" y="2690535"/>
            <a:ext cx="3034" cy="2645895"/>
          </a:xfrm>
          <a:prstGeom prst="straightConnector1">
            <a:avLst/>
          </a:prstGeom>
          <a:noFill/>
          <a:ln w="12700" cap="flat" cmpd="sng" algn="ctr">
            <a:solidFill>
              <a:sysClr val="window" lastClr="FFFFFF">
                <a:lumMod val="50000"/>
              </a:sysClr>
            </a:solidFill>
            <a:prstDash val="dash"/>
            <a:miter lim="800000"/>
            <a:tailEnd type="triangle"/>
          </a:ln>
          <a:effectLst/>
        </p:spPr>
      </p:cxnSp>
      <p:cxnSp>
        <p:nvCxnSpPr>
          <p:cNvPr id="7" name="Connector: Elbow 6">
            <a:extLst>
              <a:ext uri="{FF2B5EF4-FFF2-40B4-BE49-F238E27FC236}">
                <a16:creationId xmlns:a16="http://schemas.microsoft.com/office/drawing/2014/main" id="{957FE661-42B4-50CD-B52F-112836B45820}"/>
              </a:ext>
            </a:extLst>
          </p:cNvPr>
          <p:cNvCxnSpPr/>
          <p:nvPr/>
        </p:nvCxnSpPr>
        <p:spPr>
          <a:xfrm rot="16200000" flipV="1">
            <a:off x="6086971" y="4211248"/>
            <a:ext cx="2057975" cy="155303"/>
          </a:xfrm>
          <a:prstGeom prst="bentConnector3">
            <a:avLst>
              <a:gd name="adj1" fmla="val 100267"/>
            </a:avLst>
          </a:prstGeom>
          <a:noFill/>
          <a:ln w="12700" cap="flat" cmpd="sng" algn="ctr">
            <a:solidFill>
              <a:sysClr val="window" lastClr="FFFFFF">
                <a:lumMod val="50000"/>
              </a:sysClr>
            </a:solidFill>
            <a:prstDash val="dash"/>
            <a:miter lim="800000"/>
            <a:tailEnd type="triangle"/>
          </a:ln>
          <a:effectLst/>
        </p:spPr>
      </p:cxnSp>
      <p:cxnSp>
        <p:nvCxnSpPr>
          <p:cNvPr id="8" name="Straight Connector 7">
            <a:extLst>
              <a:ext uri="{FF2B5EF4-FFF2-40B4-BE49-F238E27FC236}">
                <a16:creationId xmlns:a16="http://schemas.microsoft.com/office/drawing/2014/main" id="{FA1062BF-D61E-40F7-9786-8AAFEDF6E786}"/>
              </a:ext>
            </a:extLst>
          </p:cNvPr>
          <p:cNvCxnSpPr/>
          <p:nvPr/>
        </p:nvCxnSpPr>
        <p:spPr>
          <a:xfrm flipH="1" flipV="1">
            <a:off x="3452811" y="3611543"/>
            <a:ext cx="10822" cy="1800000"/>
          </a:xfrm>
          <a:prstGeom prst="line">
            <a:avLst/>
          </a:prstGeom>
          <a:noFill/>
          <a:ln w="12700" cap="flat" cmpd="sng" algn="ctr">
            <a:gradFill flip="none" rotWithShape="1">
              <a:gsLst>
                <a:gs pos="93010">
                  <a:srgbClr val="FFC000">
                    <a:lumMod val="20000"/>
                    <a:lumOff val="80000"/>
                  </a:srgbClr>
                </a:gs>
                <a:gs pos="0">
                  <a:srgbClr val="FFC000">
                    <a:lumMod val="20000"/>
                    <a:lumOff val="80000"/>
                  </a:srgbClr>
                </a:gs>
                <a:gs pos="49000">
                  <a:srgbClr val="FFC000">
                    <a:lumMod val="50000"/>
                  </a:srgbClr>
                </a:gs>
                <a:gs pos="70000">
                  <a:srgbClr val="FFC000">
                    <a:lumMod val="50000"/>
                  </a:srgbClr>
                </a:gs>
                <a:gs pos="100000">
                  <a:sysClr val="window" lastClr="FFFFFF"/>
                </a:gs>
              </a:gsLst>
              <a:path path="circle">
                <a:fillToRect l="100000" t="100000"/>
              </a:path>
              <a:tileRect r="-100000" b="-100000"/>
            </a:gradFill>
            <a:prstDash val="sysDot"/>
            <a:miter lim="800000"/>
          </a:ln>
          <a:effectLst/>
        </p:spPr>
      </p:cxnSp>
      <p:sp>
        <p:nvSpPr>
          <p:cNvPr id="9" name="Arrow: Right 8">
            <a:extLst>
              <a:ext uri="{FF2B5EF4-FFF2-40B4-BE49-F238E27FC236}">
                <a16:creationId xmlns:a16="http://schemas.microsoft.com/office/drawing/2014/main" id="{C9E599FA-1EA0-D4CC-712F-4CB6E22071C4}"/>
              </a:ext>
            </a:extLst>
          </p:cNvPr>
          <p:cNvSpPr/>
          <p:nvPr/>
        </p:nvSpPr>
        <p:spPr>
          <a:xfrm>
            <a:off x="0" y="4346617"/>
            <a:ext cx="12187680" cy="180000"/>
          </a:xfrm>
          <a:prstGeom prst="rightArrow">
            <a:avLst/>
          </a:prstGeom>
          <a:solidFill>
            <a:sysClr val="window" lastClr="FFFFFF">
              <a:lumMod val="65000"/>
            </a:sys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a:ea typeface="+mn-ea"/>
              <a:cs typeface="Arial"/>
            </a:endParaRPr>
          </a:p>
        </p:txBody>
      </p:sp>
      <p:cxnSp>
        <p:nvCxnSpPr>
          <p:cNvPr id="10" name="Straight Connector 9">
            <a:extLst>
              <a:ext uri="{FF2B5EF4-FFF2-40B4-BE49-F238E27FC236}">
                <a16:creationId xmlns:a16="http://schemas.microsoft.com/office/drawing/2014/main" id="{DB4EF64C-8ECB-1A76-F56F-EC2B5AA948E9}"/>
              </a:ext>
            </a:extLst>
          </p:cNvPr>
          <p:cNvCxnSpPr/>
          <p:nvPr/>
        </p:nvCxnSpPr>
        <p:spPr>
          <a:xfrm>
            <a:off x="1662803" y="281867"/>
            <a:ext cx="2160" cy="6480000"/>
          </a:xfrm>
          <a:prstGeom prst="line">
            <a:avLst/>
          </a:prstGeom>
          <a:noFill/>
          <a:ln w="28575" cap="flat" cmpd="sng" algn="ctr">
            <a:gradFill flip="none" rotWithShape="1">
              <a:gsLst>
                <a:gs pos="0">
                  <a:srgbClr val="4472C4">
                    <a:lumMod val="5000"/>
                    <a:lumOff val="95000"/>
                  </a:srgbClr>
                </a:gs>
                <a:gs pos="33000">
                  <a:srgbClr val="E7E6E6">
                    <a:lumMod val="50000"/>
                  </a:srgbClr>
                </a:gs>
                <a:gs pos="83000">
                  <a:srgbClr val="E7E6E6">
                    <a:lumMod val="50000"/>
                  </a:srgbClr>
                </a:gs>
                <a:gs pos="100000">
                  <a:sysClr val="window" lastClr="FFFFFF">
                    <a:lumMod val="95000"/>
                  </a:sysClr>
                </a:gs>
              </a:gsLst>
              <a:path path="circle">
                <a:fillToRect l="100000" t="100000"/>
              </a:path>
              <a:tileRect r="-100000" b="-100000"/>
            </a:gradFill>
            <a:prstDash val="sysDot"/>
            <a:miter lim="800000"/>
          </a:ln>
          <a:effectLst/>
        </p:spPr>
      </p:cxnSp>
      <p:grpSp>
        <p:nvGrpSpPr>
          <p:cNvPr id="11" name="Group 10">
            <a:extLst>
              <a:ext uri="{FF2B5EF4-FFF2-40B4-BE49-F238E27FC236}">
                <a16:creationId xmlns:a16="http://schemas.microsoft.com/office/drawing/2014/main" id="{C8A6F71A-8370-948D-132D-5029048B4791}"/>
              </a:ext>
            </a:extLst>
          </p:cNvPr>
          <p:cNvGrpSpPr/>
          <p:nvPr/>
        </p:nvGrpSpPr>
        <p:grpSpPr>
          <a:xfrm>
            <a:off x="985708" y="4346360"/>
            <a:ext cx="1521455" cy="1579389"/>
            <a:chOff x="978088" y="4488765"/>
            <a:chExt cx="1521455" cy="1579389"/>
          </a:xfrm>
        </p:grpSpPr>
        <p:cxnSp>
          <p:nvCxnSpPr>
            <p:cNvPr id="12" name="Straight Connector 11">
              <a:extLst>
                <a:ext uri="{FF2B5EF4-FFF2-40B4-BE49-F238E27FC236}">
                  <a16:creationId xmlns:a16="http://schemas.microsoft.com/office/drawing/2014/main" id="{DF2AAD14-5D7D-184B-0B76-C5ED41E40139}"/>
                </a:ext>
              </a:extLst>
            </p:cNvPr>
            <p:cNvCxnSpPr>
              <a:stCxn id="13" idx="0"/>
              <a:endCxn id="14" idx="4"/>
            </p:cNvCxnSpPr>
            <p:nvPr/>
          </p:nvCxnSpPr>
          <p:spPr>
            <a:xfrm flipV="1">
              <a:off x="1738816" y="4668765"/>
              <a:ext cx="407" cy="1058870"/>
            </a:xfrm>
            <a:prstGeom prst="line">
              <a:avLst/>
            </a:prstGeom>
            <a:noFill/>
            <a:ln w="19050" cap="flat" cmpd="sng" algn="ctr">
              <a:solidFill>
                <a:sysClr val="window" lastClr="FFFFFF">
                  <a:lumMod val="50000"/>
                </a:sysClr>
              </a:solidFill>
              <a:prstDash val="solid"/>
              <a:miter lim="800000"/>
            </a:ln>
            <a:effectLst/>
          </p:spPr>
        </p:cxnSp>
        <p:sp>
          <p:nvSpPr>
            <p:cNvPr id="13" name="TextBox 12">
              <a:extLst>
                <a:ext uri="{FF2B5EF4-FFF2-40B4-BE49-F238E27FC236}">
                  <a16:creationId xmlns:a16="http://schemas.microsoft.com/office/drawing/2014/main" id="{4F62DD12-E53B-1791-051D-55CC50157E8C}"/>
                </a:ext>
              </a:extLst>
            </p:cNvPr>
            <p:cNvSpPr txBox="1"/>
            <p:nvPr/>
          </p:nvSpPr>
          <p:spPr>
            <a:xfrm>
              <a:off x="978088" y="5727635"/>
              <a:ext cx="1521455" cy="340519"/>
            </a:xfrm>
            <a:prstGeom prst="roundRect">
              <a:avLst/>
            </a:prstGeom>
            <a:solidFill>
              <a:sysClr val="window" lastClr="FFFFFF">
                <a:alpha val="68000"/>
              </a:sysClr>
            </a:solidFill>
            <a:ln w="19050">
              <a:solidFill>
                <a:sysClr val="window" lastClr="FFFFFF">
                  <a:lumMod val="50000"/>
                </a:sysClr>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808080"/>
                  </a:solidFill>
                  <a:highlight>
                    <a:srgbClr val="000000">
                      <a:alpha val="0"/>
                    </a:srgbClr>
                  </a:highlight>
                  <a:uLnTx/>
                  <a:uFillTx/>
                  <a:latin typeface="Calibri"/>
                  <a:cs typeface="Arial"/>
                </a:rPr>
                <a:t>TM2 -</a:t>
              </a:r>
              <a:r>
                <a:rPr kumimoji="0" lang="tr" sz="1400" b="0" i="0" u="none" strike="noStrike" kern="0" cap="none" spc="0" normalizeH="0" baseline="0" noProof="0">
                  <a:solidFill>
                    <a:srgbClr val="808080"/>
                  </a:solidFill>
                  <a:highlight>
                    <a:srgbClr val="000000">
                      <a:alpha val="0"/>
                    </a:srgbClr>
                  </a:highlight>
                  <a:uLnTx/>
                  <a:uFillTx/>
                  <a:latin typeface="Calibri"/>
                  <a:cs typeface="Arial"/>
                </a:rPr>
                <a:t> çalıştay</a:t>
              </a:r>
            </a:p>
          </p:txBody>
        </p:sp>
        <p:sp>
          <p:nvSpPr>
            <p:cNvPr id="14" name="Oval 13">
              <a:extLst>
                <a:ext uri="{FF2B5EF4-FFF2-40B4-BE49-F238E27FC236}">
                  <a16:creationId xmlns:a16="http://schemas.microsoft.com/office/drawing/2014/main" id="{902E7828-9DAA-5907-38D8-D9A269B1047A}"/>
                </a:ext>
              </a:extLst>
            </p:cNvPr>
            <p:cNvSpPr/>
            <p:nvPr/>
          </p:nvSpPr>
          <p:spPr>
            <a:xfrm>
              <a:off x="1649223" y="4488765"/>
              <a:ext cx="180000" cy="180000"/>
            </a:xfrm>
            <a:prstGeom prst="ellipse">
              <a:avLst/>
            </a:prstGeom>
            <a:solidFill>
              <a:sysClr val="window" lastClr="FFFFFF"/>
            </a:solidFill>
            <a:ln w="19050" cap="flat" cmpd="sng" algn="ctr">
              <a:solidFill>
                <a:sysClr val="window" lastClr="FFFFFF">
                  <a:lumMod val="50000"/>
                </a:sys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cxnSp>
        <p:nvCxnSpPr>
          <p:cNvPr id="15" name="Straight Connector 14">
            <a:extLst>
              <a:ext uri="{FF2B5EF4-FFF2-40B4-BE49-F238E27FC236}">
                <a16:creationId xmlns:a16="http://schemas.microsoft.com/office/drawing/2014/main" id="{BD2FFF2C-D44B-DAFF-29FD-BCD87B56BCCB}"/>
              </a:ext>
            </a:extLst>
          </p:cNvPr>
          <p:cNvCxnSpPr/>
          <p:nvPr/>
        </p:nvCxnSpPr>
        <p:spPr>
          <a:xfrm>
            <a:off x="11022548" y="378000"/>
            <a:ext cx="2160" cy="6480000"/>
          </a:xfrm>
          <a:prstGeom prst="line">
            <a:avLst/>
          </a:prstGeom>
          <a:noFill/>
          <a:ln w="28575" cap="flat" cmpd="sng" algn="ctr">
            <a:gradFill flip="none" rotWithShape="1">
              <a:gsLst>
                <a:gs pos="0">
                  <a:srgbClr val="4472C4">
                    <a:lumMod val="5000"/>
                    <a:lumOff val="95000"/>
                  </a:srgbClr>
                </a:gs>
                <a:gs pos="33000">
                  <a:srgbClr val="E7E6E6">
                    <a:lumMod val="50000"/>
                  </a:srgbClr>
                </a:gs>
                <a:gs pos="83000">
                  <a:srgbClr val="E7E6E6">
                    <a:lumMod val="50000"/>
                  </a:srgbClr>
                </a:gs>
                <a:gs pos="100000">
                  <a:sysClr val="window" lastClr="FFFFFF">
                    <a:lumMod val="95000"/>
                  </a:sysClr>
                </a:gs>
              </a:gsLst>
              <a:path path="circle">
                <a:fillToRect l="100000" t="100000"/>
              </a:path>
              <a:tileRect r="-100000" b="-100000"/>
            </a:gradFill>
            <a:prstDash val="sysDot"/>
            <a:miter lim="800000"/>
          </a:ln>
          <a:effectLst/>
        </p:spPr>
      </p:cxnSp>
      <p:sp>
        <p:nvSpPr>
          <p:cNvPr id="16" name="Arrow: Right 15">
            <a:extLst>
              <a:ext uri="{FF2B5EF4-FFF2-40B4-BE49-F238E27FC236}">
                <a16:creationId xmlns:a16="http://schemas.microsoft.com/office/drawing/2014/main" id="{847A95F8-2FC5-8949-EFBD-06C97DF20388}"/>
              </a:ext>
            </a:extLst>
          </p:cNvPr>
          <p:cNvSpPr/>
          <p:nvPr/>
        </p:nvSpPr>
        <p:spPr>
          <a:xfrm>
            <a:off x="11013441" y="4077242"/>
            <a:ext cx="1178559" cy="279779"/>
          </a:xfrm>
          <a:prstGeom prst="rightArrow">
            <a:avLst/>
          </a:prstGeom>
          <a:solidFill>
            <a:srgbClr val="70AD47">
              <a:lumMod val="75000"/>
            </a:srgb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a:ea typeface="+mn-ea"/>
              <a:cs typeface="Arial"/>
            </a:endParaRPr>
          </a:p>
        </p:txBody>
      </p:sp>
      <p:sp>
        <p:nvSpPr>
          <p:cNvPr id="17" name="Arrow: Right 16">
            <a:extLst>
              <a:ext uri="{FF2B5EF4-FFF2-40B4-BE49-F238E27FC236}">
                <a16:creationId xmlns:a16="http://schemas.microsoft.com/office/drawing/2014/main" id="{36A52B35-E45D-FDC9-43AE-30F9BB60886C}"/>
              </a:ext>
            </a:extLst>
          </p:cNvPr>
          <p:cNvSpPr/>
          <p:nvPr/>
        </p:nvSpPr>
        <p:spPr>
          <a:xfrm>
            <a:off x="978088" y="4077242"/>
            <a:ext cx="10190293" cy="279779"/>
          </a:xfrm>
          <a:prstGeom prst="rightArrow">
            <a:avLst/>
          </a:prstGeom>
          <a:solidFill>
            <a:srgbClr val="FFC000">
              <a:lumMod val="75000"/>
            </a:srgb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a:ea typeface="+mn-ea"/>
              <a:cs typeface="Arial"/>
            </a:endParaRPr>
          </a:p>
        </p:txBody>
      </p:sp>
      <p:sp>
        <p:nvSpPr>
          <p:cNvPr id="18" name="Arrow: Right 17">
            <a:extLst>
              <a:ext uri="{FF2B5EF4-FFF2-40B4-BE49-F238E27FC236}">
                <a16:creationId xmlns:a16="http://schemas.microsoft.com/office/drawing/2014/main" id="{8CE0D5C3-D3A0-3E03-34D9-46E91F2C9F6B}"/>
              </a:ext>
            </a:extLst>
          </p:cNvPr>
          <p:cNvSpPr/>
          <p:nvPr/>
        </p:nvSpPr>
        <p:spPr>
          <a:xfrm>
            <a:off x="0" y="4077242"/>
            <a:ext cx="1803069" cy="279779"/>
          </a:xfrm>
          <a:prstGeom prst="rightArrow">
            <a:avLst/>
          </a:prstGeom>
          <a:solidFill>
            <a:srgbClr val="4472C4">
              <a:lumMod val="75000"/>
            </a:srgbClr>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a:ea typeface="+mn-ea"/>
              <a:cs typeface="Arial"/>
            </a:endParaRPr>
          </a:p>
        </p:txBody>
      </p:sp>
      <p:sp>
        <p:nvSpPr>
          <p:cNvPr id="19" name="TextBox 18">
            <a:extLst>
              <a:ext uri="{FF2B5EF4-FFF2-40B4-BE49-F238E27FC236}">
                <a16:creationId xmlns:a16="http://schemas.microsoft.com/office/drawing/2014/main" id="{4630F412-E3B0-1F87-C497-70E451A59DA2}"/>
              </a:ext>
            </a:extLst>
          </p:cNvPr>
          <p:cNvSpPr txBox="1"/>
          <p:nvPr/>
        </p:nvSpPr>
        <p:spPr>
          <a:xfrm>
            <a:off x="303813" y="4516478"/>
            <a:ext cx="895544"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0">
                <a:solidFill>
                  <a:srgbClr val="2F5597"/>
                </a:solidFill>
                <a:highlight>
                  <a:srgbClr val="000000">
                    <a:alpha val="0"/>
                  </a:srgbClr>
                </a:highlight>
                <a:uLnTx/>
                <a:uFillTx/>
                <a:latin typeface="Arial"/>
                <a:cs typeface="Arial"/>
              </a:rPr>
              <a:t>B1</a:t>
            </a:r>
            <a:endParaRPr kumimoji="0" lang="en-US" sz="4000" b="1" i="0" u="none" strike="noStrike" kern="1200" cap="none" spc="0" normalizeH="0" baseline="0" noProof="0">
              <a:ln>
                <a:noFill/>
              </a:ln>
              <a:solidFill>
                <a:srgbClr val="4472C4">
                  <a:lumMod val="75000"/>
                </a:srgbClr>
              </a:solidFill>
              <a:effectLst/>
              <a:uLnTx/>
              <a:uFillTx/>
              <a:latin typeface="Arial" pitchFamily="34" charset="0"/>
              <a:cs typeface="Arial" pitchFamily="34" charset="0"/>
            </a:endParaRPr>
          </a:p>
        </p:txBody>
      </p:sp>
      <p:sp>
        <p:nvSpPr>
          <p:cNvPr id="20" name="TextBox 19">
            <a:extLst>
              <a:ext uri="{FF2B5EF4-FFF2-40B4-BE49-F238E27FC236}">
                <a16:creationId xmlns:a16="http://schemas.microsoft.com/office/drawing/2014/main" id="{F718E1F9-6828-8F95-B934-5EE366D3C396}"/>
              </a:ext>
            </a:extLst>
          </p:cNvPr>
          <p:cNvSpPr txBox="1"/>
          <p:nvPr/>
        </p:nvSpPr>
        <p:spPr>
          <a:xfrm>
            <a:off x="4259997" y="321188"/>
            <a:ext cx="3679836"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0">
                <a:solidFill>
                  <a:srgbClr val="BF9000"/>
                </a:solidFill>
                <a:highlight>
                  <a:srgbClr val="000000">
                    <a:alpha val="0"/>
                  </a:srgbClr>
                </a:highlight>
                <a:uLnTx/>
                <a:uFillTx/>
                <a:latin typeface="Arial"/>
                <a:cs typeface="Arial"/>
              </a:rPr>
              <a:t>B2 SÜRECİ</a:t>
            </a:r>
          </a:p>
        </p:txBody>
      </p:sp>
      <p:sp>
        <p:nvSpPr>
          <p:cNvPr id="21" name="TextBox 20">
            <a:extLst>
              <a:ext uri="{FF2B5EF4-FFF2-40B4-BE49-F238E27FC236}">
                <a16:creationId xmlns:a16="http://schemas.microsoft.com/office/drawing/2014/main" id="{92B8943E-D77A-EF25-26E8-6CE51DE1108C}"/>
              </a:ext>
            </a:extLst>
          </p:cNvPr>
          <p:cNvSpPr txBox="1"/>
          <p:nvPr/>
        </p:nvSpPr>
        <p:spPr>
          <a:xfrm>
            <a:off x="11234638" y="4546270"/>
            <a:ext cx="849724" cy="707886"/>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4000" b="1" i="0" u="none" strike="noStrike" kern="1200" cap="none" spc="0" normalizeH="0" baseline="0" noProof="0">
                <a:solidFill>
                  <a:srgbClr val="548235"/>
                </a:solidFill>
                <a:highlight>
                  <a:srgbClr val="000000">
                    <a:alpha val="0"/>
                  </a:srgbClr>
                </a:highlight>
                <a:uLnTx/>
                <a:uFillTx/>
                <a:latin typeface="Arial"/>
                <a:cs typeface="Arial"/>
              </a:rPr>
              <a:t>B3</a:t>
            </a:r>
            <a:endParaRPr kumimoji="0" lang="en-US" sz="4000" b="1" i="0" u="none" strike="noStrike" kern="1200" cap="none" spc="0" normalizeH="0" baseline="0" noProof="0">
              <a:ln>
                <a:noFill/>
              </a:ln>
              <a:solidFill>
                <a:srgbClr val="70AD47">
                  <a:lumMod val="75000"/>
                </a:srgbClr>
              </a:solidFill>
              <a:effectLst/>
              <a:uLnTx/>
              <a:uFillTx/>
              <a:latin typeface="Arial" pitchFamily="34" charset="0"/>
              <a:cs typeface="Arial" pitchFamily="34" charset="0"/>
            </a:endParaRPr>
          </a:p>
        </p:txBody>
      </p:sp>
      <p:grpSp>
        <p:nvGrpSpPr>
          <p:cNvPr id="22" name="Group 21">
            <a:extLst>
              <a:ext uri="{FF2B5EF4-FFF2-40B4-BE49-F238E27FC236}">
                <a16:creationId xmlns:a16="http://schemas.microsoft.com/office/drawing/2014/main" id="{164E2CDC-FC3E-F823-DF54-E5564AF9F45F}"/>
              </a:ext>
            </a:extLst>
          </p:cNvPr>
          <p:cNvGrpSpPr/>
          <p:nvPr/>
        </p:nvGrpSpPr>
        <p:grpSpPr>
          <a:xfrm>
            <a:off x="82278" y="1598631"/>
            <a:ext cx="1150567" cy="2724240"/>
            <a:chOff x="146930" y="1741036"/>
            <a:chExt cx="1150567" cy="2724240"/>
          </a:xfrm>
        </p:grpSpPr>
        <p:sp>
          <p:nvSpPr>
            <p:cNvPr id="23" name="TextBox 22">
              <a:extLst>
                <a:ext uri="{FF2B5EF4-FFF2-40B4-BE49-F238E27FC236}">
                  <a16:creationId xmlns:a16="http://schemas.microsoft.com/office/drawing/2014/main" id="{5734873A-6E35-8C13-330E-49EFD272DBE8}"/>
                </a:ext>
              </a:extLst>
            </p:cNvPr>
            <p:cNvSpPr txBox="1"/>
            <p:nvPr/>
          </p:nvSpPr>
          <p:spPr>
            <a:xfrm>
              <a:off x="146930" y="1741036"/>
              <a:ext cx="1150567" cy="817245"/>
            </a:xfrm>
            <a:prstGeom prst="roundRect">
              <a:avLst/>
            </a:prstGeom>
            <a:solidFill>
              <a:sysClr val="window" lastClr="FFFFFF">
                <a:alpha val="68000"/>
              </a:sysClr>
            </a:solidFill>
            <a:ln w="19050">
              <a:solidFill>
                <a:srgbClr val="4472C4">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2F5597"/>
                  </a:solidFill>
                  <a:highlight>
                    <a:srgbClr val="000000">
                      <a:alpha val="0"/>
                    </a:srgbClr>
                  </a:highlight>
                  <a:uLnTx/>
                  <a:uFillTx/>
                  <a:latin typeface="Calibri"/>
                  <a:cs typeface="Arial"/>
                </a:rPr>
                <a:t>Güncel Hareketlilik Analizi</a:t>
              </a:r>
            </a:p>
          </p:txBody>
        </p:sp>
        <p:cxnSp>
          <p:nvCxnSpPr>
            <p:cNvPr id="24" name="Straight Connector 23">
              <a:extLst>
                <a:ext uri="{FF2B5EF4-FFF2-40B4-BE49-F238E27FC236}">
                  <a16:creationId xmlns:a16="http://schemas.microsoft.com/office/drawing/2014/main" id="{BE4A146E-B836-8C20-8835-A42722BE205A}"/>
                </a:ext>
              </a:extLst>
            </p:cNvPr>
            <p:cNvCxnSpPr>
              <a:stCxn id="23" idx="2"/>
              <a:endCxn id="25" idx="0"/>
            </p:cNvCxnSpPr>
            <p:nvPr/>
          </p:nvCxnSpPr>
          <p:spPr>
            <a:xfrm>
              <a:off x="722214" y="2558281"/>
              <a:ext cx="3122" cy="1618995"/>
            </a:xfrm>
            <a:prstGeom prst="line">
              <a:avLst/>
            </a:prstGeom>
            <a:noFill/>
            <a:ln w="19050" cap="flat" cmpd="sng" algn="ctr">
              <a:solidFill>
                <a:srgbClr val="4472C4">
                  <a:lumMod val="75000"/>
                </a:srgbClr>
              </a:solidFill>
              <a:prstDash val="solid"/>
              <a:miter lim="800000"/>
            </a:ln>
            <a:effectLst/>
          </p:spPr>
        </p:cxnSp>
        <p:sp>
          <p:nvSpPr>
            <p:cNvPr id="25" name="Oval 24">
              <a:extLst>
                <a:ext uri="{FF2B5EF4-FFF2-40B4-BE49-F238E27FC236}">
                  <a16:creationId xmlns:a16="http://schemas.microsoft.com/office/drawing/2014/main" id="{54CE5050-3D84-E784-E666-DECAAC8E4D6A}"/>
                </a:ext>
              </a:extLst>
            </p:cNvPr>
            <p:cNvSpPr/>
            <p:nvPr/>
          </p:nvSpPr>
          <p:spPr>
            <a:xfrm>
              <a:off x="581336" y="4177276"/>
              <a:ext cx="288000" cy="288000"/>
            </a:xfrm>
            <a:prstGeom prst="ellipse">
              <a:avLst/>
            </a:prstGeom>
            <a:solidFill>
              <a:sysClr val="window" lastClr="FFFFFF"/>
            </a:solidFill>
            <a:ln w="19050" cap="flat" cmpd="sng" algn="ctr">
              <a:solidFill>
                <a:srgbClr val="4472C4">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sp>
        <p:nvSpPr>
          <p:cNvPr id="26" name="TextBox 25">
            <a:extLst>
              <a:ext uri="{FF2B5EF4-FFF2-40B4-BE49-F238E27FC236}">
                <a16:creationId xmlns:a16="http://schemas.microsoft.com/office/drawing/2014/main" id="{88B3D94C-948B-0EC9-D522-5D6272556025}"/>
              </a:ext>
            </a:extLst>
          </p:cNvPr>
          <p:cNvSpPr txBox="1"/>
          <p:nvPr/>
        </p:nvSpPr>
        <p:spPr>
          <a:xfrm>
            <a:off x="3579208" y="2603159"/>
            <a:ext cx="1423299" cy="578882"/>
          </a:xfrm>
          <a:prstGeom prst="roundRect">
            <a:avLst/>
          </a:prstGeom>
          <a:solidFill>
            <a:sysClr val="window" lastClr="FFFFFF">
              <a:alpha val="68000"/>
            </a:sysClr>
          </a:solidFill>
          <a:ln w="19050">
            <a:solidFill>
              <a:srgbClr val="FFC000">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BF9000"/>
                </a:solidFill>
                <a:highlight>
                  <a:srgbClr val="000000">
                    <a:alpha val="0"/>
                  </a:srgbClr>
                </a:highlight>
                <a:uLnTx/>
                <a:uFillTx/>
                <a:latin typeface="Calibri"/>
                <a:cs typeface="Arial"/>
              </a:rPr>
              <a:t>Dış etkenlerin tanımı</a:t>
            </a:r>
          </a:p>
        </p:txBody>
      </p:sp>
      <p:cxnSp>
        <p:nvCxnSpPr>
          <p:cNvPr id="27" name="Straight Connector 26">
            <a:extLst>
              <a:ext uri="{FF2B5EF4-FFF2-40B4-BE49-F238E27FC236}">
                <a16:creationId xmlns:a16="http://schemas.microsoft.com/office/drawing/2014/main" id="{37720313-0BBB-5281-ACB8-DD09111E744B}"/>
              </a:ext>
            </a:extLst>
          </p:cNvPr>
          <p:cNvCxnSpPr>
            <a:stCxn id="26" idx="2"/>
            <a:endCxn id="28" idx="0"/>
          </p:cNvCxnSpPr>
          <p:nvPr/>
        </p:nvCxnSpPr>
        <p:spPr>
          <a:xfrm>
            <a:off x="4290858" y="3182041"/>
            <a:ext cx="642" cy="891090"/>
          </a:xfrm>
          <a:prstGeom prst="line">
            <a:avLst/>
          </a:prstGeom>
          <a:noFill/>
          <a:ln w="19050" cap="flat" cmpd="sng" algn="ctr">
            <a:solidFill>
              <a:srgbClr val="FFC000">
                <a:lumMod val="75000"/>
              </a:srgbClr>
            </a:solidFill>
            <a:prstDash val="solid"/>
            <a:miter lim="800000"/>
          </a:ln>
          <a:effectLst/>
        </p:spPr>
      </p:cxnSp>
      <p:sp>
        <p:nvSpPr>
          <p:cNvPr id="28" name="Oval 27">
            <a:extLst>
              <a:ext uri="{FF2B5EF4-FFF2-40B4-BE49-F238E27FC236}">
                <a16:creationId xmlns:a16="http://schemas.microsoft.com/office/drawing/2014/main" id="{B1556626-1D4A-5EF3-2983-9FCF4772619A}"/>
              </a:ext>
            </a:extLst>
          </p:cNvPr>
          <p:cNvSpPr/>
          <p:nvPr/>
        </p:nvSpPr>
        <p:spPr>
          <a:xfrm>
            <a:off x="4147500" y="4073131"/>
            <a:ext cx="288000" cy="288000"/>
          </a:xfrm>
          <a:prstGeom prst="ellipse">
            <a:avLst/>
          </a:prstGeom>
          <a:solidFill>
            <a:sysClr val="window" lastClr="FFFFFF"/>
          </a:solidFill>
          <a:ln w="19050" cap="flat" cmpd="sng" algn="ctr">
            <a:solidFill>
              <a:srgbClr val="FFC000">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sp>
        <p:nvSpPr>
          <p:cNvPr id="29" name="TextBox 28">
            <a:extLst>
              <a:ext uri="{FF2B5EF4-FFF2-40B4-BE49-F238E27FC236}">
                <a16:creationId xmlns:a16="http://schemas.microsoft.com/office/drawing/2014/main" id="{9B967F90-40DF-AA25-18A4-CD96AAB67165}"/>
              </a:ext>
            </a:extLst>
          </p:cNvPr>
          <p:cNvSpPr txBox="1"/>
          <p:nvPr/>
        </p:nvSpPr>
        <p:spPr>
          <a:xfrm>
            <a:off x="3928523" y="1354798"/>
            <a:ext cx="4476337" cy="578882"/>
          </a:xfrm>
          <a:prstGeom prst="roundRect">
            <a:avLst/>
          </a:prstGeom>
          <a:solidFill>
            <a:srgbClr val="FFC000">
              <a:lumMod val="75000"/>
              <a:alpha val="68000"/>
            </a:srgbClr>
          </a:solidFill>
          <a:ln w="19050">
            <a:no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FFFFFF"/>
                </a:solidFill>
                <a:highlight>
                  <a:srgbClr val="000000">
                    <a:alpha val="0"/>
                  </a:srgbClr>
                </a:highlight>
                <a:uLnTx/>
                <a:uFillTx/>
                <a:latin typeface="Calibri"/>
                <a:cs typeface="Arial"/>
              </a:rPr>
              <a:t>Dış faktörlerin tanımlanması ve alternatif senaryoların oluşturulması için metodoloji </a:t>
            </a:r>
          </a:p>
        </p:txBody>
      </p:sp>
      <p:sp>
        <p:nvSpPr>
          <p:cNvPr id="30" name="TextBox 29">
            <a:extLst>
              <a:ext uri="{FF2B5EF4-FFF2-40B4-BE49-F238E27FC236}">
                <a16:creationId xmlns:a16="http://schemas.microsoft.com/office/drawing/2014/main" id="{A751F6EA-15F4-9CD7-9E7D-A7FBC7913F08}"/>
              </a:ext>
            </a:extLst>
          </p:cNvPr>
          <p:cNvSpPr txBox="1"/>
          <p:nvPr/>
        </p:nvSpPr>
        <p:spPr>
          <a:xfrm>
            <a:off x="5280633" y="2099747"/>
            <a:ext cx="1761992" cy="578882"/>
          </a:xfrm>
          <a:prstGeom prst="roundRect">
            <a:avLst/>
          </a:prstGeom>
          <a:solidFill>
            <a:sysClr val="window" lastClr="FFFFFF">
              <a:alpha val="68000"/>
            </a:sysClr>
          </a:solidFill>
          <a:ln w="19050">
            <a:solidFill>
              <a:srgbClr val="FFC000">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BF9000"/>
                </a:solidFill>
                <a:highlight>
                  <a:srgbClr val="000000">
                    <a:alpha val="0"/>
                  </a:srgbClr>
                </a:highlight>
                <a:uLnTx/>
                <a:uFillTx/>
                <a:latin typeface="Calibri"/>
                <a:cs typeface="Arial"/>
              </a:rPr>
              <a:t>Olağan Durum Senaryosunun (ODS) Tanımı</a:t>
            </a:r>
          </a:p>
        </p:txBody>
      </p:sp>
      <p:cxnSp>
        <p:nvCxnSpPr>
          <p:cNvPr id="31" name="Straight Connector 30">
            <a:extLst>
              <a:ext uri="{FF2B5EF4-FFF2-40B4-BE49-F238E27FC236}">
                <a16:creationId xmlns:a16="http://schemas.microsoft.com/office/drawing/2014/main" id="{BF81A1EF-57D9-B0B0-9226-1B91A59405EA}"/>
              </a:ext>
            </a:extLst>
          </p:cNvPr>
          <p:cNvCxnSpPr>
            <a:stCxn id="30" idx="2"/>
            <a:endCxn id="32" idx="0"/>
          </p:cNvCxnSpPr>
          <p:nvPr/>
        </p:nvCxnSpPr>
        <p:spPr>
          <a:xfrm>
            <a:off x="6161629" y="2678629"/>
            <a:ext cx="15335" cy="1394502"/>
          </a:xfrm>
          <a:prstGeom prst="line">
            <a:avLst/>
          </a:prstGeom>
          <a:noFill/>
          <a:ln w="19050" cap="flat" cmpd="sng" algn="ctr">
            <a:solidFill>
              <a:srgbClr val="FFC000">
                <a:lumMod val="75000"/>
              </a:srgbClr>
            </a:solidFill>
            <a:prstDash val="solid"/>
            <a:miter lim="800000"/>
          </a:ln>
          <a:effectLst/>
        </p:spPr>
      </p:cxnSp>
      <p:sp>
        <p:nvSpPr>
          <p:cNvPr id="32" name="Oval 31">
            <a:extLst>
              <a:ext uri="{FF2B5EF4-FFF2-40B4-BE49-F238E27FC236}">
                <a16:creationId xmlns:a16="http://schemas.microsoft.com/office/drawing/2014/main" id="{0C81F632-2AB2-BE9E-FA54-4781C389CF58}"/>
              </a:ext>
            </a:extLst>
          </p:cNvPr>
          <p:cNvSpPr/>
          <p:nvPr/>
        </p:nvSpPr>
        <p:spPr>
          <a:xfrm>
            <a:off x="6032964" y="4073131"/>
            <a:ext cx="288000" cy="288000"/>
          </a:xfrm>
          <a:prstGeom prst="ellipse">
            <a:avLst/>
          </a:prstGeom>
          <a:solidFill>
            <a:sysClr val="window" lastClr="FFFFFF"/>
          </a:solidFill>
          <a:ln w="19050" cap="flat" cmpd="sng" algn="ctr">
            <a:solidFill>
              <a:srgbClr val="FFC000">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srgbClr val="FFC000">
                  <a:lumMod val="75000"/>
                </a:srgbClr>
              </a:solidFill>
              <a:effectLst/>
              <a:uLnTx/>
              <a:uFillTx/>
              <a:latin typeface="Calibri"/>
              <a:ea typeface="+mn-ea"/>
              <a:cs typeface="Arial"/>
            </a:endParaRPr>
          </a:p>
        </p:txBody>
      </p:sp>
      <p:sp>
        <p:nvSpPr>
          <p:cNvPr id="33" name="TextBox 32">
            <a:extLst>
              <a:ext uri="{FF2B5EF4-FFF2-40B4-BE49-F238E27FC236}">
                <a16:creationId xmlns:a16="http://schemas.microsoft.com/office/drawing/2014/main" id="{C0460F87-009F-8C44-78F5-B818757EE94D}"/>
              </a:ext>
            </a:extLst>
          </p:cNvPr>
          <p:cNvSpPr txBox="1"/>
          <p:nvPr/>
        </p:nvSpPr>
        <p:spPr>
          <a:xfrm>
            <a:off x="7290074" y="2101557"/>
            <a:ext cx="1954425" cy="578882"/>
          </a:xfrm>
          <a:prstGeom prst="roundRect">
            <a:avLst/>
          </a:prstGeom>
          <a:solidFill>
            <a:sysClr val="window" lastClr="FFFFFF">
              <a:alpha val="68000"/>
            </a:sysClr>
          </a:solidFill>
          <a:ln w="19050">
            <a:solidFill>
              <a:srgbClr val="FFC000">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BF9000"/>
                </a:solidFill>
                <a:highlight>
                  <a:srgbClr val="000000">
                    <a:alpha val="0"/>
                  </a:srgbClr>
                </a:highlight>
                <a:uLnTx/>
                <a:uFillTx/>
                <a:latin typeface="Calibri"/>
                <a:cs typeface="Arial"/>
              </a:rPr>
              <a:t>Varsayılan senaryoların karşılaştırılması</a:t>
            </a:r>
          </a:p>
        </p:txBody>
      </p:sp>
      <p:cxnSp>
        <p:nvCxnSpPr>
          <p:cNvPr id="34" name="Straight Connector 33">
            <a:extLst>
              <a:ext uri="{FF2B5EF4-FFF2-40B4-BE49-F238E27FC236}">
                <a16:creationId xmlns:a16="http://schemas.microsoft.com/office/drawing/2014/main" id="{E00BEA29-C509-5E6C-ED26-7A299ADEAD34}"/>
              </a:ext>
            </a:extLst>
          </p:cNvPr>
          <p:cNvCxnSpPr>
            <a:cxnSpLocks/>
            <a:stCxn id="36" idx="2"/>
            <a:endCxn id="35" idx="0"/>
          </p:cNvCxnSpPr>
          <p:nvPr/>
        </p:nvCxnSpPr>
        <p:spPr>
          <a:xfrm>
            <a:off x="8219416" y="3646683"/>
            <a:ext cx="51531" cy="426448"/>
          </a:xfrm>
          <a:prstGeom prst="line">
            <a:avLst/>
          </a:prstGeom>
          <a:noFill/>
          <a:ln w="19050" cap="flat" cmpd="sng" algn="ctr">
            <a:solidFill>
              <a:srgbClr val="FFC000">
                <a:lumMod val="75000"/>
              </a:srgbClr>
            </a:solidFill>
            <a:prstDash val="solid"/>
            <a:miter lim="800000"/>
          </a:ln>
          <a:effectLst/>
        </p:spPr>
      </p:cxnSp>
      <p:sp>
        <p:nvSpPr>
          <p:cNvPr id="35" name="Oval 34">
            <a:extLst>
              <a:ext uri="{FF2B5EF4-FFF2-40B4-BE49-F238E27FC236}">
                <a16:creationId xmlns:a16="http://schemas.microsoft.com/office/drawing/2014/main" id="{B2FA8BA4-48B7-6571-8444-EAFE1C07152D}"/>
              </a:ext>
            </a:extLst>
          </p:cNvPr>
          <p:cNvSpPr/>
          <p:nvPr/>
        </p:nvSpPr>
        <p:spPr>
          <a:xfrm>
            <a:off x="8126947" y="4073131"/>
            <a:ext cx="288000" cy="288000"/>
          </a:xfrm>
          <a:prstGeom prst="ellipse">
            <a:avLst/>
          </a:prstGeom>
          <a:solidFill>
            <a:sysClr val="window" lastClr="FFFFFF"/>
          </a:solidFill>
          <a:ln w="19050" cap="flat" cmpd="sng" algn="ctr">
            <a:solidFill>
              <a:srgbClr val="FFC000">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sp>
        <p:nvSpPr>
          <p:cNvPr id="36" name="TextBox 35">
            <a:extLst>
              <a:ext uri="{FF2B5EF4-FFF2-40B4-BE49-F238E27FC236}">
                <a16:creationId xmlns:a16="http://schemas.microsoft.com/office/drawing/2014/main" id="{2BDCC27C-ED09-7083-45E7-5F56FFD43525}"/>
              </a:ext>
            </a:extLst>
          </p:cNvPr>
          <p:cNvSpPr txBox="1"/>
          <p:nvPr/>
        </p:nvSpPr>
        <p:spPr>
          <a:xfrm>
            <a:off x="7201952" y="2910449"/>
            <a:ext cx="2034928" cy="736234"/>
          </a:xfrm>
          <a:prstGeom prst="roundRect">
            <a:avLst/>
          </a:prstGeom>
          <a:solidFill>
            <a:srgbClr val="FFC000">
              <a:lumMod val="75000"/>
            </a:srgbClr>
          </a:solidFill>
          <a:ln w="19050">
            <a:solidFill>
              <a:srgbClr val="FFC000">
                <a:lumMod val="75000"/>
              </a:srgbClr>
            </a:solidFill>
          </a:ln>
        </p:spPr>
        <p:txBody>
          <a:bodyPr wrap="square" rtlCol="0">
            <a:noAutofit/>
          </a:bodyPr>
          <a:lstStyle>
            <a:defPPr>
              <a:defRPr lang="lt-LT"/>
            </a:defPPr>
            <a:lvl1pPr algn="ctr">
              <a:defRPr sz="1600" b="1">
                <a:solidFill>
                  <a:schemeClr val="bg1"/>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dirty="0">
                <a:solidFill>
                  <a:srgbClr val="FFFFFF"/>
                </a:solidFill>
                <a:highlight>
                  <a:srgbClr val="000000">
                    <a:alpha val="0"/>
                  </a:srgbClr>
                </a:highlight>
                <a:uLnTx/>
                <a:uFillTx/>
                <a:latin typeface="Calibri"/>
                <a:cs typeface="Arial"/>
              </a:rPr>
              <a:t>1 numaralı çıktı</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dirty="0">
                <a:solidFill>
                  <a:srgbClr val="FFFFFF"/>
                </a:solidFill>
                <a:highlight>
                  <a:srgbClr val="000000">
                    <a:alpha val="0"/>
                  </a:srgbClr>
                </a:highlight>
                <a:uLnTx/>
                <a:uFillTx/>
                <a:latin typeface="Calibri"/>
                <a:cs typeface="Arial"/>
              </a:rPr>
              <a:t>TERCİH EDİLEN SENARYO</a:t>
            </a:r>
          </a:p>
        </p:txBody>
      </p:sp>
      <p:cxnSp>
        <p:nvCxnSpPr>
          <p:cNvPr id="37" name="Straight Arrow Connector 36">
            <a:extLst>
              <a:ext uri="{FF2B5EF4-FFF2-40B4-BE49-F238E27FC236}">
                <a16:creationId xmlns:a16="http://schemas.microsoft.com/office/drawing/2014/main" id="{38D94230-D161-8AE2-1BCE-791F97249193}"/>
              </a:ext>
            </a:extLst>
          </p:cNvPr>
          <p:cNvCxnSpPr>
            <a:cxnSpLocks/>
            <a:stCxn id="33" idx="2"/>
            <a:endCxn id="36" idx="0"/>
          </p:cNvCxnSpPr>
          <p:nvPr/>
        </p:nvCxnSpPr>
        <p:spPr>
          <a:xfrm flipH="1">
            <a:off x="8219416" y="2680439"/>
            <a:ext cx="47871" cy="230010"/>
          </a:xfrm>
          <a:prstGeom prst="straightConnector1">
            <a:avLst/>
          </a:prstGeom>
          <a:noFill/>
          <a:ln w="19050" cap="flat" cmpd="sng" algn="ctr">
            <a:solidFill>
              <a:srgbClr val="FFC000">
                <a:lumMod val="75000"/>
              </a:srgbClr>
            </a:solidFill>
            <a:prstDash val="solid"/>
            <a:miter lim="800000"/>
            <a:tailEnd type="triangle"/>
          </a:ln>
          <a:effectLst/>
        </p:spPr>
      </p:cxnSp>
      <p:cxnSp>
        <p:nvCxnSpPr>
          <p:cNvPr id="38" name="Straight Arrow Connector 37">
            <a:extLst>
              <a:ext uri="{FF2B5EF4-FFF2-40B4-BE49-F238E27FC236}">
                <a16:creationId xmlns:a16="http://schemas.microsoft.com/office/drawing/2014/main" id="{14EC91B8-AA47-8DF2-AD5F-8A20B5148470}"/>
              </a:ext>
            </a:extLst>
          </p:cNvPr>
          <p:cNvCxnSpPr>
            <a:stCxn id="30" idx="3"/>
            <a:endCxn id="33" idx="1"/>
          </p:cNvCxnSpPr>
          <p:nvPr/>
        </p:nvCxnSpPr>
        <p:spPr>
          <a:xfrm>
            <a:off x="7042625" y="2389188"/>
            <a:ext cx="247449" cy="1810"/>
          </a:xfrm>
          <a:prstGeom prst="straightConnector1">
            <a:avLst/>
          </a:prstGeom>
          <a:noFill/>
          <a:ln w="12700" cap="flat" cmpd="sng" algn="ctr">
            <a:solidFill>
              <a:srgbClr val="FFC000">
                <a:lumMod val="50000"/>
              </a:srgbClr>
            </a:solidFill>
            <a:prstDash val="dash"/>
            <a:miter lim="800000"/>
            <a:tailEnd type="triangle"/>
          </a:ln>
          <a:effectLst/>
        </p:spPr>
      </p:cxnSp>
      <p:cxnSp>
        <p:nvCxnSpPr>
          <p:cNvPr id="39" name="Connector: Elbow 38">
            <a:extLst>
              <a:ext uri="{FF2B5EF4-FFF2-40B4-BE49-F238E27FC236}">
                <a16:creationId xmlns:a16="http://schemas.microsoft.com/office/drawing/2014/main" id="{EEDA0EEF-9125-6D79-F04C-A19F18914C23}"/>
              </a:ext>
            </a:extLst>
          </p:cNvPr>
          <p:cNvCxnSpPr/>
          <p:nvPr/>
        </p:nvCxnSpPr>
        <p:spPr>
          <a:xfrm rot="5400000" flipH="1" flipV="1">
            <a:off x="316424" y="3946877"/>
            <a:ext cx="3284621" cy="162992"/>
          </a:xfrm>
          <a:prstGeom prst="bentConnector3">
            <a:avLst>
              <a:gd name="adj1" fmla="val 99772"/>
            </a:avLst>
          </a:prstGeom>
          <a:noFill/>
          <a:ln w="12700" cap="flat" cmpd="sng" algn="ctr">
            <a:solidFill>
              <a:sysClr val="window" lastClr="FFFFFF">
                <a:lumMod val="50000"/>
              </a:sysClr>
            </a:solidFill>
            <a:prstDash val="dash"/>
            <a:miter lim="800000"/>
            <a:tailEnd type="triangle"/>
          </a:ln>
          <a:effectLst/>
        </p:spPr>
      </p:cxnSp>
      <p:grpSp>
        <p:nvGrpSpPr>
          <p:cNvPr id="40" name="Group 39">
            <a:extLst>
              <a:ext uri="{FF2B5EF4-FFF2-40B4-BE49-F238E27FC236}">
                <a16:creationId xmlns:a16="http://schemas.microsoft.com/office/drawing/2014/main" id="{297A91BF-31C3-42EF-7B32-BB4D6B1310C1}"/>
              </a:ext>
            </a:extLst>
          </p:cNvPr>
          <p:cNvGrpSpPr/>
          <p:nvPr/>
        </p:nvGrpSpPr>
        <p:grpSpPr>
          <a:xfrm>
            <a:off x="1952343" y="2096621"/>
            <a:ext cx="1469228" cy="2264510"/>
            <a:chOff x="1796803" y="2239026"/>
            <a:chExt cx="1469228" cy="2264510"/>
          </a:xfrm>
        </p:grpSpPr>
        <p:sp>
          <p:nvSpPr>
            <p:cNvPr id="41" name="TextBox 40">
              <a:extLst>
                <a:ext uri="{FF2B5EF4-FFF2-40B4-BE49-F238E27FC236}">
                  <a16:creationId xmlns:a16="http://schemas.microsoft.com/office/drawing/2014/main" id="{148E3BE7-1E60-AA8B-4025-C6A9EA210F95}"/>
                </a:ext>
              </a:extLst>
            </p:cNvPr>
            <p:cNvSpPr txBox="1"/>
            <p:nvPr/>
          </p:nvSpPr>
          <p:spPr>
            <a:xfrm>
              <a:off x="1884690" y="2239026"/>
              <a:ext cx="1369692" cy="578882"/>
            </a:xfrm>
            <a:prstGeom prst="roundRect">
              <a:avLst/>
            </a:prstGeom>
            <a:solidFill>
              <a:sysClr val="window" lastClr="FFFFFF">
                <a:alpha val="68000"/>
              </a:sysClr>
            </a:solidFill>
            <a:ln w="19050">
              <a:solidFill>
                <a:srgbClr val="ED7D31">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C55A11"/>
                  </a:solidFill>
                  <a:highlight>
                    <a:srgbClr val="000000">
                      <a:alpha val="0"/>
                    </a:srgbClr>
                  </a:highlight>
                  <a:uLnTx/>
                  <a:uFillTx/>
                  <a:latin typeface="Calibri"/>
                  <a:cs typeface="Arial"/>
                </a:rPr>
                <a:t>İlk vizyonun geliştirilmesi</a:t>
              </a:r>
            </a:p>
          </p:txBody>
        </p:sp>
        <p:cxnSp>
          <p:nvCxnSpPr>
            <p:cNvPr id="42" name="Straight Connector 41">
              <a:extLst>
                <a:ext uri="{FF2B5EF4-FFF2-40B4-BE49-F238E27FC236}">
                  <a16:creationId xmlns:a16="http://schemas.microsoft.com/office/drawing/2014/main" id="{B95D6D21-0F8D-678B-C359-852C1383F0AB}"/>
                </a:ext>
              </a:extLst>
            </p:cNvPr>
            <p:cNvCxnSpPr>
              <a:cxnSpLocks/>
              <a:stCxn id="41" idx="2"/>
              <a:endCxn id="44" idx="0"/>
            </p:cNvCxnSpPr>
            <p:nvPr/>
          </p:nvCxnSpPr>
          <p:spPr>
            <a:xfrm flipH="1">
              <a:off x="2531417" y="2817908"/>
              <a:ext cx="38119" cy="361768"/>
            </a:xfrm>
            <a:prstGeom prst="line">
              <a:avLst/>
            </a:prstGeom>
            <a:noFill/>
            <a:ln w="19050" cap="flat" cmpd="sng" algn="ctr">
              <a:solidFill>
                <a:srgbClr val="ED7D31">
                  <a:lumMod val="75000"/>
                </a:srgbClr>
              </a:solidFill>
              <a:prstDash val="solid"/>
              <a:miter lim="800000"/>
              <a:tailEnd type="triangle"/>
            </a:ln>
            <a:effectLst/>
          </p:spPr>
        </p:cxnSp>
        <p:sp>
          <p:nvSpPr>
            <p:cNvPr id="43" name="Oval 42">
              <a:extLst>
                <a:ext uri="{FF2B5EF4-FFF2-40B4-BE49-F238E27FC236}">
                  <a16:creationId xmlns:a16="http://schemas.microsoft.com/office/drawing/2014/main" id="{1E1FDA78-4C34-4747-7716-71E0B8BB272B}"/>
                </a:ext>
              </a:extLst>
            </p:cNvPr>
            <p:cNvSpPr/>
            <p:nvPr/>
          </p:nvSpPr>
          <p:spPr>
            <a:xfrm>
              <a:off x="2431067" y="4215536"/>
              <a:ext cx="288000" cy="288000"/>
            </a:xfrm>
            <a:prstGeom prst="ellipse">
              <a:avLst/>
            </a:prstGeom>
            <a:solidFill>
              <a:sysClr val="window" lastClr="FFFFFF"/>
            </a:solidFill>
            <a:ln w="19050" cap="flat" cmpd="sng" algn="ctr">
              <a:solidFill>
                <a:srgbClr val="ED7D31">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sp>
          <p:nvSpPr>
            <p:cNvPr id="44" name="TextBox 43">
              <a:extLst>
                <a:ext uri="{FF2B5EF4-FFF2-40B4-BE49-F238E27FC236}">
                  <a16:creationId xmlns:a16="http://schemas.microsoft.com/office/drawing/2014/main" id="{D25F46D3-3C72-AA3A-96B5-E116916FEC4C}"/>
                </a:ext>
              </a:extLst>
            </p:cNvPr>
            <p:cNvSpPr txBox="1"/>
            <p:nvPr/>
          </p:nvSpPr>
          <p:spPr>
            <a:xfrm>
              <a:off x="1796803" y="3179676"/>
              <a:ext cx="1469228" cy="920316"/>
            </a:xfrm>
            <a:prstGeom prst="roundRect">
              <a:avLst/>
            </a:prstGeom>
            <a:solidFill>
              <a:srgbClr val="C55A11"/>
            </a:solidFill>
            <a:ln w="19050">
              <a:solidFill>
                <a:srgbClr val="ED7D31">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dirty="0">
                  <a:solidFill>
                    <a:srgbClr val="FFFFFF"/>
                  </a:solidFill>
                  <a:highlight>
                    <a:srgbClr val="000000">
                      <a:alpha val="0"/>
                    </a:srgbClr>
                  </a:highlight>
                  <a:uLnTx/>
                  <a:uFillTx/>
                  <a:latin typeface="Calibri"/>
                  <a:cs typeface="Arial"/>
                </a:rPr>
                <a:t>2 numaralı çıktı2 numaralı çıktı </a:t>
              </a:r>
              <a:endParaRPr kumimoji="0" lang="en-US" sz="1400" b="0" i="0" u="none" strike="noStrike" kern="0" cap="none" spc="0" normalizeH="0" baseline="0" noProof="0" dirty="0">
                <a:ln>
                  <a:noFill/>
                </a:ln>
                <a:solidFill>
                  <a:prstClr val="white"/>
                </a:solidFill>
                <a:effectLst/>
                <a:uLnTx/>
                <a:uFillTx/>
                <a:latin typeface="Calibri"/>
                <a:cs typeface="Arial"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dirty="0">
                  <a:solidFill>
                    <a:srgbClr val="FFFFFF"/>
                  </a:solidFill>
                  <a:highlight>
                    <a:srgbClr val="000000">
                      <a:alpha val="0"/>
                    </a:srgbClr>
                  </a:highlight>
                  <a:uLnTx/>
                  <a:uFillTx/>
                  <a:latin typeface="Calibri"/>
                  <a:cs typeface="Arial"/>
                </a:rPr>
                <a:t>ORTAK VİZYON</a:t>
              </a:r>
            </a:p>
          </p:txBody>
        </p:sp>
        <p:cxnSp>
          <p:nvCxnSpPr>
            <p:cNvPr id="45" name="Straight Connector 44">
              <a:extLst>
                <a:ext uri="{FF2B5EF4-FFF2-40B4-BE49-F238E27FC236}">
                  <a16:creationId xmlns:a16="http://schemas.microsoft.com/office/drawing/2014/main" id="{0C56DF16-6DBF-8889-3671-6FC85A6E6E5C}"/>
                </a:ext>
              </a:extLst>
            </p:cNvPr>
            <p:cNvCxnSpPr>
              <a:cxnSpLocks/>
              <a:stCxn id="44" idx="2"/>
              <a:endCxn id="43" idx="0"/>
            </p:cNvCxnSpPr>
            <p:nvPr/>
          </p:nvCxnSpPr>
          <p:spPr>
            <a:xfrm>
              <a:off x="2531417" y="4099992"/>
              <a:ext cx="43650" cy="115544"/>
            </a:xfrm>
            <a:prstGeom prst="line">
              <a:avLst/>
            </a:prstGeom>
            <a:noFill/>
            <a:ln w="19050" cap="flat" cmpd="sng" algn="ctr">
              <a:solidFill>
                <a:srgbClr val="ED7D31">
                  <a:lumMod val="75000"/>
                </a:srgbClr>
              </a:solidFill>
              <a:prstDash val="solid"/>
              <a:miter lim="800000"/>
              <a:tailEnd type="triangle"/>
            </a:ln>
            <a:effectLst/>
          </p:spPr>
        </p:cxnSp>
      </p:grpSp>
      <p:cxnSp>
        <p:nvCxnSpPr>
          <p:cNvPr id="46" name="Connector: Elbow 45">
            <a:extLst>
              <a:ext uri="{FF2B5EF4-FFF2-40B4-BE49-F238E27FC236}">
                <a16:creationId xmlns:a16="http://schemas.microsoft.com/office/drawing/2014/main" id="{81B88C92-4515-FE30-2CAD-722C9B3877F6}"/>
              </a:ext>
            </a:extLst>
          </p:cNvPr>
          <p:cNvCxnSpPr>
            <a:cxnSpLocks/>
            <a:stCxn id="36" idx="2"/>
          </p:cNvCxnSpPr>
          <p:nvPr/>
        </p:nvCxnSpPr>
        <p:spPr>
          <a:xfrm rot="5400000" flipH="1">
            <a:off x="5774080" y="1201348"/>
            <a:ext cx="79695" cy="4810976"/>
          </a:xfrm>
          <a:prstGeom prst="bentConnector4">
            <a:avLst>
              <a:gd name="adj1" fmla="val -286844"/>
              <a:gd name="adj2" fmla="val 60574"/>
            </a:avLst>
          </a:prstGeom>
          <a:noFill/>
          <a:ln w="28575" cap="flat" cmpd="sng" algn="ctr">
            <a:solidFill>
              <a:srgbClr val="FFC000">
                <a:lumMod val="75000"/>
              </a:srgbClr>
            </a:solidFill>
            <a:prstDash val="solid"/>
            <a:miter lim="800000"/>
            <a:tailEnd type="triangle"/>
          </a:ln>
          <a:effectLst/>
        </p:spPr>
      </p:cxnSp>
      <p:sp>
        <p:nvSpPr>
          <p:cNvPr id="47" name="TextBox 46">
            <a:extLst>
              <a:ext uri="{FF2B5EF4-FFF2-40B4-BE49-F238E27FC236}">
                <a16:creationId xmlns:a16="http://schemas.microsoft.com/office/drawing/2014/main" id="{E1701C2A-3ABC-D0BB-F4A9-6A4BD11DC950}"/>
              </a:ext>
            </a:extLst>
          </p:cNvPr>
          <p:cNvSpPr txBox="1"/>
          <p:nvPr/>
        </p:nvSpPr>
        <p:spPr>
          <a:xfrm>
            <a:off x="9491947" y="1837839"/>
            <a:ext cx="1456097" cy="1055608"/>
          </a:xfrm>
          <a:prstGeom prst="roundRect">
            <a:avLst/>
          </a:prstGeom>
          <a:solidFill>
            <a:srgbClr val="FFC000">
              <a:lumMod val="50000"/>
            </a:srgbClr>
          </a:solidFill>
          <a:ln w="19050">
            <a:solidFill>
              <a:srgbClr val="FFC000">
                <a:lumMod val="50000"/>
              </a:srgbClr>
            </a:solidFill>
          </a:ln>
        </p:spPr>
        <p:txBody>
          <a:bodyPr wrap="square" rtlCol="0">
            <a:noAutofit/>
          </a:bodyPr>
          <a:lstStyle>
            <a:defPPr>
              <a:defRPr lang="lt-LT"/>
            </a:defPPr>
            <a:lvl1pPr algn="ctr">
              <a:defRPr sz="1600" b="1">
                <a:solidFill>
                  <a:schemeClr val="bg1"/>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FFFFFF"/>
                </a:solidFill>
                <a:highlight>
                  <a:srgbClr val="000000">
                    <a:alpha val="0"/>
                  </a:srgbClr>
                </a:highlight>
                <a:uLnTx/>
                <a:uFillTx/>
                <a:latin typeface="Calibri"/>
                <a:cs typeface="Arial"/>
              </a:rPr>
              <a:t>3 numaralı çıktı: </a:t>
            </a:r>
            <a:r>
              <a:rPr kumimoji="0" lang="tr" sz="1400" b="1" i="0" u="none" strike="noStrike" kern="0" cap="none" spc="0" normalizeH="0" baseline="0" noProof="0">
                <a:solidFill>
                  <a:srgbClr val="FFFFFF"/>
                </a:solidFill>
                <a:highlight>
                  <a:srgbClr val="000000">
                    <a:alpha val="0"/>
                  </a:srgbClr>
                </a:highlight>
                <a:uLnTx/>
                <a:uFillTx/>
                <a:latin typeface="Calibri"/>
                <a:cs typeface="Arial"/>
              </a:rPr>
              <a:t>HEDEFLER</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FFFFFF"/>
                </a:solidFill>
                <a:highlight>
                  <a:srgbClr val="000000">
                    <a:alpha val="0"/>
                  </a:srgbClr>
                </a:highlight>
                <a:uLnTx/>
                <a:uFillTx/>
                <a:latin typeface="Calibri"/>
                <a:cs typeface="Arial"/>
              </a:rPr>
              <a:t>GÖSTERGELER</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FFFFFF"/>
                </a:solidFill>
                <a:highlight>
                  <a:srgbClr val="000000">
                    <a:alpha val="0"/>
                  </a:srgbClr>
                </a:highlight>
                <a:uLnTx/>
                <a:uFillTx/>
                <a:latin typeface="Calibri"/>
                <a:cs typeface="Arial"/>
              </a:rPr>
              <a:t>HEDEFLER</a:t>
            </a:r>
          </a:p>
        </p:txBody>
      </p:sp>
      <p:cxnSp>
        <p:nvCxnSpPr>
          <p:cNvPr id="48" name="Straight Connector 47">
            <a:extLst>
              <a:ext uri="{FF2B5EF4-FFF2-40B4-BE49-F238E27FC236}">
                <a16:creationId xmlns:a16="http://schemas.microsoft.com/office/drawing/2014/main" id="{C97EA849-4EDA-9DC9-C6AD-8E8DE2821E35}"/>
              </a:ext>
            </a:extLst>
          </p:cNvPr>
          <p:cNvCxnSpPr>
            <a:stCxn id="47" idx="2"/>
            <a:endCxn id="49" idx="0"/>
          </p:cNvCxnSpPr>
          <p:nvPr/>
        </p:nvCxnSpPr>
        <p:spPr>
          <a:xfrm flipH="1">
            <a:off x="10218184" y="2893447"/>
            <a:ext cx="1812" cy="1170639"/>
          </a:xfrm>
          <a:prstGeom prst="line">
            <a:avLst/>
          </a:prstGeom>
          <a:noFill/>
          <a:ln w="19050" cap="flat" cmpd="sng" algn="ctr">
            <a:solidFill>
              <a:srgbClr val="FFC000">
                <a:lumMod val="50000"/>
              </a:srgbClr>
            </a:solidFill>
            <a:prstDash val="solid"/>
            <a:miter lim="800000"/>
          </a:ln>
          <a:effectLst/>
        </p:spPr>
      </p:cxnSp>
      <p:sp>
        <p:nvSpPr>
          <p:cNvPr id="49" name="Oval 48">
            <a:extLst>
              <a:ext uri="{FF2B5EF4-FFF2-40B4-BE49-F238E27FC236}">
                <a16:creationId xmlns:a16="http://schemas.microsoft.com/office/drawing/2014/main" id="{29CD72CF-0E74-38FB-B7A6-18F4EA9BE9E6}"/>
              </a:ext>
            </a:extLst>
          </p:cNvPr>
          <p:cNvSpPr/>
          <p:nvPr/>
        </p:nvSpPr>
        <p:spPr>
          <a:xfrm>
            <a:off x="10074184" y="4064086"/>
            <a:ext cx="288000" cy="288000"/>
          </a:xfrm>
          <a:prstGeom prst="ellipse">
            <a:avLst/>
          </a:prstGeom>
          <a:solidFill>
            <a:sysClr val="window" lastClr="FFFFFF"/>
          </a:solidFill>
          <a:ln w="19050" cap="flat" cmpd="sng" algn="ctr">
            <a:solidFill>
              <a:srgbClr val="FFC000">
                <a:lumMod val="50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prstClr val="white"/>
              </a:solidFill>
              <a:effectLst/>
              <a:uLnTx/>
              <a:uFillTx/>
              <a:latin typeface="Calibri"/>
              <a:ea typeface="+mn-ea"/>
              <a:cs typeface="Arial"/>
            </a:endParaRPr>
          </a:p>
        </p:txBody>
      </p:sp>
      <p:cxnSp>
        <p:nvCxnSpPr>
          <p:cNvPr id="50" name="Straight Connector 49">
            <a:extLst>
              <a:ext uri="{FF2B5EF4-FFF2-40B4-BE49-F238E27FC236}">
                <a16:creationId xmlns:a16="http://schemas.microsoft.com/office/drawing/2014/main" id="{3127938A-3115-DB6D-7D01-65F6AC8FCB54}"/>
              </a:ext>
            </a:extLst>
          </p:cNvPr>
          <p:cNvCxnSpPr/>
          <p:nvPr/>
        </p:nvCxnSpPr>
        <p:spPr>
          <a:xfrm flipH="1" flipV="1">
            <a:off x="5306001" y="3611543"/>
            <a:ext cx="10822" cy="1800000"/>
          </a:xfrm>
          <a:prstGeom prst="line">
            <a:avLst/>
          </a:prstGeom>
          <a:noFill/>
          <a:ln w="12700" cap="flat" cmpd="sng" algn="ctr">
            <a:gradFill flip="none" rotWithShape="1">
              <a:gsLst>
                <a:gs pos="93010">
                  <a:srgbClr val="FFC000">
                    <a:lumMod val="20000"/>
                    <a:lumOff val="80000"/>
                  </a:srgbClr>
                </a:gs>
                <a:gs pos="0">
                  <a:srgbClr val="FFC000">
                    <a:lumMod val="20000"/>
                    <a:lumOff val="80000"/>
                  </a:srgbClr>
                </a:gs>
                <a:gs pos="49000">
                  <a:srgbClr val="FFC000">
                    <a:lumMod val="50000"/>
                  </a:srgbClr>
                </a:gs>
                <a:gs pos="70000">
                  <a:srgbClr val="FFC000">
                    <a:lumMod val="50000"/>
                  </a:srgbClr>
                </a:gs>
                <a:gs pos="100000">
                  <a:sysClr val="window" lastClr="FFFFFF"/>
                </a:gs>
              </a:gsLst>
              <a:path path="circle">
                <a:fillToRect l="100000" t="100000"/>
              </a:path>
              <a:tileRect r="-100000" b="-100000"/>
            </a:gradFill>
            <a:prstDash val="sysDot"/>
            <a:miter lim="800000"/>
          </a:ln>
          <a:effectLst/>
        </p:spPr>
      </p:cxnSp>
      <p:cxnSp>
        <p:nvCxnSpPr>
          <p:cNvPr id="51" name="Straight Connector 50">
            <a:extLst>
              <a:ext uri="{FF2B5EF4-FFF2-40B4-BE49-F238E27FC236}">
                <a16:creationId xmlns:a16="http://schemas.microsoft.com/office/drawing/2014/main" id="{C8E0761E-5392-5D1D-236F-B88F52D0C480}"/>
              </a:ext>
            </a:extLst>
          </p:cNvPr>
          <p:cNvCxnSpPr/>
          <p:nvPr/>
        </p:nvCxnSpPr>
        <p:spPr>
          <a:xfrm flipH="1" flipV="1">
            <a:off x="7301339" y="3588469"/>
            <a:ext cx="10822" cy="1800000"/>
          </a:xfrm>
          <a:prstGeom prst="line">
            <a:avLst/>
          </a:prstGeom>
          <a:noFill/>
          <a:ln w="12700" cap="flat" cmpd="sng" algn="ctr">
            <a:gradFill flip="none" rotWithShape="1">
              <a:gsLst>
                <a:gs pos="93010">
                  <a:srgbClr val="FFC000">
                    <a:lumMod val="20000"/>
                    <a:lumOff val="80000"/>
                  </a:srgbClr>
                </a:gs>
                <a:gs pos="0">
                  <a:srgbClr val="FFC000">
                    <a:lumMod val="20000"/>
                    <a:lumOff val="80000"/>
                  </a:srgbClr>
                </a:gs>
                <a:gs pos="49000">
                  <a:srgbClr val="FFC000">
                    <a:lumMod val="50000"/>
                  </a:srgbClr>
                </a:gs>
                <a:gs pos="70000">
                  <a:srgbClr val="FFC000">
                    <a:lumMod val="50000"/>
                  </a:srgbClr>
                </a:gs>
                <a:gs pos="100000">
                  <a:sysClr val="window" lastClr="FFFFFF"/>
                </a:gs>
              </a:gsLst>
              <a:path path="circle">
                <a:fillToRect l="100000" t="100000"/>
              </a:path>
              <a:tileRect r="-100000" b="-100000"/>
            </a:gradFill>
            <a:prstDash val="sysDot"/>
            <a:miter lim="800000"/>
          </a:ln>
          <a:effectLst/>
        </p:spPr>
      </p:cxnSp>
      <p:cxnSp>
        <p:nvCxnSpPr>
          <p:cNvPr id="52" name="Straight Connector 51">
            <a:extLst>
              <a:ext uri="{FF2B5EF4-FFF2-40B4-BE49-F238E27FC236}">
                <a16:creationId xmlns:a16="http://schemas.microsoft.com/office/drawing/2014/main" id="{AC3A3106-5BB6-F5A2-D259-569263BF9AEC}"/>
              </a:ext>
            </a:extLst>
          </p:cNvPr>
          <p:cNvCxnSpPr/>
          <p:nvPr/>
        </p:nvCxnSpPr>
        <p:spPr>
          <a:xfrm flipH="1" flipV="1">
            <a:off x="9438729" y="3611543"/>
            <a:ext cx="10822" cy="1800000"/>
          </a:xfrm>
          <a:prstGeom prst="line">
            <a:avLst/>
          </a:prstGeom>
          <a:noFill/>
          <a:ln w="12700" cap="flat" cmpd="sng" algn="ctr">
            <a:gradFill flip="none" rotWithShape="1">
              <a:gsLst>
                <a:gs pos="93010">
                  <a:srgbClr val="FFC000">
                    <a:lumMod val="20000"/>
                    <a:lumOff val="80000"/>
                  </a:srgbClr>
                </a:gs>
                <a:gs pos="0">
                  <a:srgbClr val="FFC000">
                    <a:lumMod val="20000"/>
                    <a:lumOff val="80000"/>
                  </a:srgbClr>
                </a:gs>
                <a:gs pos="49000">
                  <a:srgbClr val="FFC000">
                    <a:lumMod val="50000"/>
                  </a:srgbClr>
                </a:gs>
                <a:gs pos="70000">
                  <a:srgbClr val="FFC000">
                    <a:lumMod val="50000"/>
                  </a:srgbClr>
                </a:gs>
                <a:gs pos="100000">
                  <a:sysClr val="window" lastClr="FFFFFF"/>
                </a:gs>
              </a:gsLst>
              <a:path path="circle">
                <a:fillToRect l="100000" t="100000"/>
              </a:path>
              <a:tileRect r="-100000" b="-100000"/>
            </a:gradFill>
            <a:prstDash val="sysDot"/>
            <a:miter lim="800000"/>
          </a:ln>
          <a:effectLst/>
        </p:spPr>
      </p:cxnSp>
      <p:sp>
        <p:nvSpPr>
          <p:cNvPr id="53" name="TextBox 52">
            <a:extLst>
              <a:ext uri="{FF2B5EF4-FFF2-40B4-BE49-F238E27FC236}">
                <a16:creationId xmlns:a16="http://schemas.microsoft.com/office/drawing/2014/main" id="{B332F6BB-5061-267D-10C4-F235DDA54289}"/>
              </a:ext>
            </a:extLst>
          </p:cNvPr>
          <p:cNvSpPr txBox="1"/>
          <p:nvPr/>
        </p:nvSpPr>
        <p:spPr>
          <a:xfrm>
            <a:off x="11086876" y="3038582"/>
            <a:ext cx="1027777" cy="817245"/>
          </a:xfrm>
          <a:prstGeom prst="roundRect">
            <a:avLst/>
          </a:prstGeom>
          <a:solidFill>
            <a:sysClr val="window" lastClr="FFFFFF">
              <a:alpha val="68000"/>
            </a:sysClr>
          </a:solidFill>
          <a:ln w="19050">
            <a:solidFill>
              <a:srgbClr val="70AD47">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385624"/>
                </a:solidFill>
                <a:highlight>
                  <a:srgbClr val="000000">
                    <a:alpha val="0"/>
                  </a:srgbClr>
                </a:highlight>
                <a:uLnTx/>
                <a:uFillTx/>
                <a:latin typeface="Calibri"/>
                <a:cs typeface="Arial"/>
              </a:rPr>
              <a:t>Tedbirler, paketler, eylemler</a:t>
            </a:r>
          </a:p>
        </p:txBody>
      </p:sp>
      <p:cxnSp>
        <p:nvCxnSpPr>
          <p:cNvPr id="54" name="Straight Connector 53">
            <a:extLst>
              <a:ext uri="{FF2B5EF4-FFF2-40B4-BE49-F238E27FC236}">
                <a16:creationId xmlns:a16="http://schemas.microsoft.com/office/drawing/2014/main" id="{C20E64EC-DDE2-E3D5-D54D-EACE283E1D1A}"/>
              </a:ext>
            </a:extLst>
          </p:cNvPr>
          <p:cNvCxnSpPr>
            <a:stCxn id="53" idx="2"/>
            <a:endCxn id="55" idx="0"/>
          </p:cNvCxnSpPr>
          <p:nvPr/>
        </p:nvCxnSpPr>
        <p:spPr>
          <a:xfrm>
            <a:off x="11600765" y="3855827"/>
            <a:ext cx="5563" cy="217304"/>
          </a:xfrm>
          <a:prstGeom prst="line">
            <a:avLst/>
          </a:prstGeom>
          <a:noFill/>
          <a:ln w="19050" cap="flat" cmpd="sng" algn="ctr">
            <a:solidFill>
              <a:srgbClr val="70AD47">
                <a:lumMod val="75000"/>
              </a:srgbClr>
            </a:solidFill>
            <a:prstDash val="solid"/>
            <a:miter lim="800000"/>
          </a:ln>
          <a:effectLst/>
        </p:spPr>
      </p:cxnSp>
      <p:sp>
        <p:nvSpPr>
          <p:cNvPr id="55" name="Oval 54">
            <a:extLst>
              <a:ext uri="{FF2B5EF4-FFF2-40B4-BE49-F238E27FC236}">
                <a16:creationId xmlns:a16="http://schemas.microsoft.com/office/drawing/2014/main" id="{B004F7DB-A834-BD71-D4D7-4CD0726E53D3}"/>
              </a:ext>
            </a:extLst>
          </p:cNvPr>
          <p:cNvSpPr/>
          <p:nvPr/>
        </p:nvSpPr>
        <p:spPr>
          <a:xfrm>
            <a:off x="11462328" y="4073131"/>
            <a:ext cx="288000" cy="288000"/>
          </a:xfrm>
          <a:prstGeom prst="ellipse">
            <a:avLst/>
          </a:prstGeom>
          <a:solidFill>
            <a:sysClr val="window" lastClr="FFFFFF"/>
          </a:solidFill>
          <a:ln w="19050" cap="flat" cmpd="sng" algn="ctr">
            <a:solidFill>
              <a:srgbClr val="70AD47">
                <a:lumMod val="75000"/>
              </a:srgb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cxnSp>
        <p:nvCxnSpPr>
          <p:cNvPr id="56" name="Connector: Elbow 55">
            <a:extLst>
              <a:ext uri="{FF2B5EF4-FFF2-40B4-BE49-F238E27FC236}">
                <a16:creationId xmlns:a16="http://schemas.microsoft.com/office/drawing/2014/main" id="{43966B48-F9D7-9D6C-0B81-F4E9BE20A40B}"/>
              </a:ext>
            </a:extLst>
          </p:cNvPr>
          <p:cNvCxnSpPr>
            <a:stCxn id="47" idx="3"/>
            <a:endCxn id="53" idx="0"/>
          </p:cNvCxnSpPr>
          <p:nvPr/>
        </p:nvCxnSpPr>
        <p:spPr>
          <a:xfrm>
            <a:off x="10948044" y="2365643"/>
            <a:ext cx="652721" cy="672939"/>
          </a:xfrm>
          <a:prstGeom prst="bentConnector2">
            <a:avLst/>
          </a:prstGeom>
          <a:noFill/>
          <a:ln w="12700" cap="flat" cmpd="sng" algn="ctr">
            <a:solidFill>
              <a:srgbClr val="70AD47">
                <a:lumMod val="75000"/>
              </a:srgbClr>
            </a:solidFill>
            <a:prstDash val="dash"/>
            <a:miter lim="800000"/>
            <a:tailEnd type="triangle"/>
          </a:ln>
          <a:effectLst/>
        </p:spPr>
      </p:cxnSp>
      <p:sp>
        <p:nvSpPr>
          <p:cNvPr id="57" name="TextBox 56">
            <a:extLst>
              <a:ext uri="{FF2B5EF4-FFF2-40B4-BE49-F238E27FC236}">
                <a16:creationId xmlns:a16="http://schemas.microsoft.com/office/drawing/2014/main" id="{C07A7979-EFC9-5BE7-2794-B68C821EDA08}"/>
              </a:ext>
            </a:extLst>
          </p:cNvPr>
          <p:cNvSpPr txBox="1"/>
          <p:nvPr/>
        </p:nvSpPr>
        <p:spPr>
          <a:xfrm>
            <a:off x="3480153" y="4491068"/>
            <a:ext cx="1628553" cy="646331"/>
          </a:xfrm>
          <a:prstGeom prst="rect">
            <a:avLst/>
          </a:prstGeom>
          <a:noFill/>
        </p:spPr>
        <p:txBody>
          <a:bodyPr wrap="square" rtlCol="0">
            <a:noAutofit/>
          </a:bodyPr>
          <a:lstStyle>
            <a:defPPr>
              <a:defRPr lang="lt-LT"/>
            </a:defPPr>
            <a:lvl1pPr>
              <a:defRPr sz="1200" b="1" i="1">
                <a:solidFill>
                  <a:schemeClr val="bg1">
                    <a:lumMod val="50000"/>
                  </a:schemeClr>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1" i="1" u="none" strike="noStrike" kern="0" cap="none" spc="0" normalizeH="0" baseline="0" noProof="0">
                <a:solidFill>
                  <a:srgbClr val="BF9000"/>
                </a:solidFill>
                <a:highlight>
                  <a:srgbClr val="000000">
                    <a:alpha val="0"/>
                  </a:srgbClr>
                </a:highlight>
                <a:uLnTx/>
                <a:uFillTx/>
                <a:latin typeface="Arial"/>
                <a:cs typeface="Arial"/>
              </a:rPr>
              <a:t>A 2.1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a:solidFill>
                  <a:srgbClr val="BF9000"/>
                </a:solidFill>
                <a:highlight>
                  <a:srgbClr val="000000">
                    <a:alpha val="0"/>
                  </a:srgbClr>
                </a:highlight>
                <a:uLnTx/>
                <a:uFillTx/>
                <a:latin typeface="Arial"/>
                <a:cs typeface="Arial"/>
              </a:rPr>
              <a:t>Senaryo geliştirme</a:t>
            </a:r>
          </a:p>
        </p:txBody>
      </p:sp>
      <p:sp>
        <p:nvSpPr>
          <p:cNvPr id="58" name="TextBox 57">
            <a:extLst>
              <a:ext uri="{FF2B5EF4-FFF2-40B4-BE49-F238E27FC236}">
                <a16:creationId xmlns:a16="http://schemas.microsoft.com/office/drawing/2014/main" id="{86331859-1380-8901-B054-0ABB5421275B}"/>
              </a:ext>
            </a:extLst>
          </p:cNvPr>
          <p:cNvSpPr txBox="1"/>
          <p:nvPr/>
        </p:nvSpPr>
        <p:spPr>
          <a:xfrm>
            <a:off x="1609589" y="4472565"/>
            <a:ext cx="1760032" cy="938978"/>
          </a:xfrm>
          <a:prstGeom prst="rect">
            <a:avLst/>
          </a:prstGeom>
          <a:noFill/>
        </p:spPr>
        <p:txBody>
          <a:bodyPr wrap="square" rtlCol="0">
            <a:noAutofit/>
          </a:bodyPr>
          <a:lstStyle>
            <a:defPPr>
              <a:defRPr lang="lt-LT"/>
            </a:defPPr>
            <a:lvl1pPr>
              <a:defRPr sz="1200" b="1" i="1">
                <a:solidFill>
                  <a:schemeClr val="bg1">
                    <a:lumMod val="50000"/>
                  </a:schemeClr>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1" i="1" u="none" strike="noStrike" kern="0" cap="none" spc="0" normalizeH="0" baseline="0" noProof="0" dirty="0">
                <a:solidFill>
                  <a:srgbClr val="C55A11"/>
                </a:solidFill>
                <a:highlight>
                  <a:srgbClr val="000000">
                    <a:alpha val="0"/>
                  </a:srgbClr>
                </a:highlight>
                <a:uLnTx/>
                <a:uFillTx/>
                <a:latin typeface="Arial"/>
                <a:cs typeface="Arial"/>
              </a:rPr>
              <a:t>A 2.2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C55A11"/>
                </a:solidFill>
                <a:highlight>
                  <a:srgbClr val="000000">
                    <a:alpha val="0"/>
                  </a:srgbClr>
                </a:highlight>
                <a:uLnTx/>
                <a:uFillTx/>
                <a:latin typeface="Arial"/>
                <a:cs typeface="Arial"/>
              </a:rPr>
              <a:t>Ankara için Ortak Vizyonun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C55A11"/>
                </a:solidFill>
                <a:highlight>
                  <a:srgbClr val="000000">
                    <a:alpha val="0"/>
                  </a:srgbClr>
                </a:highlight>
                <a:uLnTx/>
                <a:uFillTx/>
                <a:latin typeface="Arial"/>
                <a:cs typeface="Arial"/>
              </a:rPr>
              <a:t>Belirlenmesi</a:t>
            </a:r>
          </a:p>
        </p:txBody>
      </p:sp>
      <p:sp>
        <p:nvSpPr>
          <p:cNvPr id="59" name="TextBox 58">
            <a:extLst>
              <a:ext uri="{FF2B5EF4-FFF2-40B4-BE49-F238E27FC236}">
                <a16:creationId xmlns:a16="http://schemas.microsoft.com/office/drawing/2014/main" id="{54861BC2-BBBB-4DF6-44C3-4ECA2B3C7801}"/>
              </a:ext>
            </a:extLst>
          </p:cNvPr>
          <p:cNvSpPr txBox="1"/>
          <p:nvPr/>
        </p:nvSpPr>
        <p:spPr>
          <a:xfrm>
            <a:off x="9700420" y="4499725"/>
            <a:ext cx="1454964" cy="1015663"/>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1" i="1" u="none" strike="noStrike" kern="1200" cap="none" spc="0" normalizeH="0" baseline="0" noProof="0" dirty="0">
                <a:solidFill>
                  <a:srgbClr val="806000"/>
                </a:solidFill>
                <a:highlight>
                  <a:srgbClr val="000000">
                    <a:alpha val="0"/>
                  </a:srgbClr>
                </a:highlight>
                <a:uLnTx/>
                <a:uFillTx/>
                <a:latin typeface="Arial"/>
                <a:cs typeface="Arial"/>
              </a:rPr>
              <a:t>A 2.3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1200" cap="none" spc="0" normalizeH="0" baseline="0" noProof="0" dirty="0">
                <a:solidFill>
                  <a:srgbClr val="806000"/>
                </a:solidFill>
                <a:highlight>
                  <a:srgbClr val="000000">
                    <a:alpha val="0"/>
                  </a:srgbClr>
                </a:highlight>
                <a:uLnTx/>
                <a:uFillTx/>
                <a:latin typeface="Arial"/>
                <a:cs typeface="Arial"/>
              </a:rPr>
              <a:t>Ortak Vizyonun amaçları, göstergeleri ve hedefleri</a:t>
            </a:r>
          </a:p>
        </p:txBody>
      </p:sp>
      <p:sp>
        <p:nvSpPr>
          <p:cNvPr id="60" name="TextBox 59">
            <a:extLst>
              <a:ext uri="{FF2B5EF4-FFF2-40B4-BE49-F238E27FC236}">
                <a16:creationId xmlns:a16="http://schemas.microsoft.com/office/drawing/2014/main" id="{25C4A061-2447-3401-0114-F2EA0344EDAA}"/>
              </a:ext>
            </a:extLst>
          </p:cNvPr>
          <p:cNvSpPr txBox="1"/>
          <p:nvPr/>
        </p:nvSpPr>
        <p:spPr>
          <a:xfrm>
            <a:off x="1868857" y="948229"/>
            <a:ext cx="1710352" cy="578882"/>
          </a:xfrm>
          <a:prstGeom prst="roundRect">
            <a:avLst/>
          </a:prstGeom>
          <a:solidFill>
            <a:srgbClr val="ED7D31">
              <a:lumMod val="75000"/>
              <a:alpha val="68000"/>
            </a:srgbClr>
          </a:solidFill>
          <a:ln w="19050">
            <a:no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FFFFFF"/>
                </a:solidFill>
                <a:highlight>
                  <a:srgbClr val="000000">
                    <a:alpha val="0"/>
                  </a:srgbClr>
                </a:highlight>
                <a:uLnTx/>
                <a:uFillTx/>
                <a:latin typeface="Calibri"/>
                <a:cs typeface="Arial"/>
              </a:rPr>
              <a:t>Ortak Vizyon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FFFFFF"/>
                </a:solidFill>
                <a:highlight>
                  <a:srgbClr val="000000">
                    <a:alpha val="0"/>
                  </a:srgbClr>
                </a:highlight>
                <a:uLnTx/>
                <a:uFillTx/>
                <a:latin typeface="Calibri"/>
                <a:cs typeface="Arial"/>
              </a:rPr>
              <a:t>Metodolojisi</a:t>
            </a:r>
          </a:p>
        </p:txBody>
      </p:sp>
      <p:cxnSp>
        <p:nvCxnSpPr>
          <p:cNvPr id="61" name="Connector: Elbow 60">
            <a:extLst>
              <a:ext uri="{FF2B5EF4-FFF2-40B4-BE49-F238E27FC236}">
                <a16:creationId xmlns:a16="http://schemas.microsoft.com/office/drawing/2014/main" id="{FF6AAC55-CDE8-7E15-A230-42361E981C71}"/>
              </a:ext>
            </a:extLst>
          </p:cNvPr>
          <p:cNvCxnSpPr>
            <a:endCxn id="26" idx="0"/>
          </p:cNvCxnSpPr>
          <p:nvPr/>
        </p:nvCxnSpPr>
        <p:spPr>
          <a:xfrm rot="5400000">
            <a:off x="3961199" y="2273499"/>
            <a:ext cx="659319" cy="12700"/>
          </a:xfrm>
          <a:prstGeom prst="bentConnector3">
            <a:avLst>
              <a:gd name="adj1" fmla="val -679"/>
            </a:avLst>
          </a:prstGeom>
          <a:noFill/>
          <a:ln w="12700" cap="flat" cmpd="sng" algn="ctr">
            <a:solidFill>
              <a:srgbClr val="FFC000">
                <a:lumMod val="75000"/>
              </a:srgbClr>
            </a:solidFill>
            <a:prstDash val="solid"/>
            <a:miter lim="800000"/>
            <a:tailEnd type="triangle"/>
          </a:ln>
          <a:effectLst/>
        </p:spPr>
      </p:cxnSp>
      <p:cxnSp>
        <p:nvCxnSpPr>
          <p:cNvPr id="62" name="Connector: Elbow 61">
            <a:extLst>
              <a:ext uri="{FF2B5EF4-FFF2-40B4-BE49-F238E27FC236}">
                <a16:creationId xmlns:a16="http://schemas.microsoft.com/office/drawing/2014/main" id="{D6519380-A97D-A962-7729-6DB2D37F100A}"/>
              </a:ext>
            </a:extLst>
          </p:cNvPr>
          <p:cNvCxnSpPr>
            <a:stCxn id="29" idx="2"/>
            <a:endCxn id="30" idx="0"/>
          </p:cNvCxnSpPr>
          <p:nvPr/>
        </p:nvCxnSpPr>
        <p:spPr>
          <a:xfrm rot="5400000">
            <a:off x="6081128" y="2014182"/>
            <a:ext cx="166067" cy="5063"/>
          </a:xfrm>
          <a:prstGeom prst="bentConnector3">
            <a:avLst>
              <a:gd name="adj1" fmla="val 50000"/>
            </a:avLst>
          </a:prstGeom>
          <a:noFill/>
          <a:ln w="12700" cap="flat" cmpd="sng" algn="ctr">
            <a:solidFill>
              <a:srgbClr val="FFC000">
                <a:lumMod val="75000"/>
              </a:srgbClr>
            </a:solidFill>
            <a:prstDash val="solid"/>
            <a:miter lim="800000"/>
            <a:tailEnd type="triangle"/>
          </a:ln>
          <a:effectLst/>
        </p:spPr>
      </p:cxnSp>
      <p:cxnSp>
        <p:nvCxnSpPr>
          <p:cNvPr id="63" name="Connector: Elbow 62">
            <a:extLst>
              <a:ext uri="{FF2B5EF4-FFF2-40B4-BE49-F238E27FC236}">
                <a16:creationId xmlns:a16="http://schemas.microsoft.com/office/drawing/2014/main" id="{6B2AA849-C7BA-FE63-1AAD-AB4C948A5CFC}"/>
              </a:ext>
            </a:extLst>
          </p:cNvPr>
          <p:cNvCxnSpPr>
            <a:stCxn id="29" idx="3"/>
            <a:endCxn id="33" idx="0"/>
          </p:cNvCxnSpPr>
          <p:nvPr/>
        </p:nvCxnSpPr>
        <p:spPr>
          <a:xfrm flipH="1">
            <a:off x="8267287" y="1644239"/>
            <a:ext cx="137573" cy="457318"/>
          </a:xfrm>
          <a:prstGeom prst="bentConnector4">
            <a:avLst>
              <a:gd name="adj1" fmla="val -166166"/>
              <a:gd name="adj2" fmla="val 81645"/>
            </a:avLst>
          </a:prstGeom>
          <a:noFill/>
          <a:ln w="12700" cap="flat" cmpd="sng" algn="ctr">
            <a:solidFill>
              <a:srgbClr val="FFC000">
                <a:lumMod val="75000"/>
              </a:srgbClr>
            </a:solidFill>
            <a:prstDash val="solid"/>
            <a:miter lim="800000"/>
            <a:tailEnd type="triangle"/>
          </a:ln>
          <a:effectLst/>
        </p:spPr>
      </p:cxnSp>
      <p:cxnSp>
        <p:nvCxnSpPr>
          <p:cNvPr id="64" name="Connector: Elbow 63">
            <a:extLst>
              <a:ext uri="{FF2B5EF4-FFF2-40B4-BE49-F238E27FC236}">
                <a16:creationId xmlns:a16="http://schemas.microsoft.com/office/drawing/2014/main" id="{8C049751-7D41-D659-1A73-5600C46595C5}"/>
              </a:ext>
            </a:extLst>
          </p:cNvPr>
          <p:cNvCxnSpPr>
            <a:stCxn id="60" idx="3"/>
            <a:endCxn id="47" idx="0"/>
          </p:cNvCxnSpPr>
          <p:nvPr/>
        </p:nvCxnSpPr>
        <p:spPr>
          <a:xfrm>
            <a:off x="3579209" y="1237670"/>
            <a:ext cx="6640787" cy="600169"/>
          </a:xfrm>
          <a:prstGeom prst="bentConnector2">
            <a:avLst/>
          </a:prstGeom>
          <a:noFill/>
          <a:ln w="12700" cap="flat" cmpd="sng" algn="ctr">
            <a:solidFill>
              <a:srgbClr val="ED7D31">
                <a:lumMod val="75000"/>
              </a:srgbClr>
            </a:solidFill>
            <a:prstDash val="solid"/>
            <a:miter lim="800000"/>
            <a:tailEnd type="triangle"/>
          </a:ln>
          <a:effectLst/>
        </p:spPr>
      </p:cxnSp>
      <p:sp>
        <p:nvSpPr>
          <p:cNvPr id="65" name="TextBox 64">
            <a:extLst>
              <a:ext uri="{FF2B5EF4-FFF2-40B4-BE49-F238E27FC236}">
                <a16:creationId xmlns:a16="http://schemas.microsoft.com/office/drawing/2014/main" id="{38ABBE2A-3C1F-DCBF-A1BE-785562C7378A}"/>
              </a:ext>
            </a:extLst>
          </p:cNvPr>
          <p:cNvSpPr txBox="1"/>
          <p:nvPr/>
        </p:nvSpPr>
        <p:spPr>
          <a:xfrm>
            <a:off x="5431682" y="4489843"/>
            <a:ext cx="1604295" cy="646331"/>
          </a:xfrm>
          <a:prstGeom prst="rect">
            <a:avLst/>
          </a:prstGeom>
          <a:noFill/>
        </p:spPr>
        <p:txBody>
          <a:bodyPr wrap="square" rtlCol="0">
            <a:noAutofit/>
          </a:bodyPr>
          <a:lstStyle>
            <a:defPPr>
              <a:defRPr lang="lt-LT"/>
            </a:defPPr>
            <a:lvl1pPr>
              <a:defRPr sz="1200" b="1" i="1">
                <a:solidFill>
                  <a:schemeClr val="bg1">
                    <a:lumMod val="50000"/>
                  </a:schemeClr>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1" i="1" u="none" strike="noStrike" kern="0" cap="none" spc="0" normalizeH="0" baseline="0" noProof="0" dirty="0">
                <a:solidFill>
                  <a:srgbClr val="BF9000"/>
                </a:solidFill>
                <a:highlight>
                  <a:srgbClr val="000000">
                    <a:alpha val="0"/>
                  </a:srgbClr>
                </a:highlight>
                <a:uLnTx/>
                <a:uFillTx/>
                <a:latin typeface="Arial"/>
                <a:cs typeface="Arial"/>
              </a:rPr>
              <a:t>A 2.1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BF9000"/>
                </a:solidFill>
                <a:highlight>
                  <a:srgbClr val="000000">
                    <a:alpha val="0"/>
                  </a:srgbClr>
                </a:highlight>
                <a:uLnTx/>
                <a:uFillTx/>
                <a:latin typeface="Arial"/>
                <a:cs typeface="Arial"/>
              </a:rPr>
              <a:t>Senaryo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BF9000"/>
                </a:solidFill>
                <a:highlight>
                  <a:srgbClr val="000000">
                    <a:alpha val="0"/>
                  </a:srgbClr>
                </a:highlight>
                <a:uLnTx/>
                <a:uFillTx/>
                <a:latin typeface="Arial"/>
                <a:cs typeface="Arial"/>
              </a:rPr>
              <a:t>geliştirme</a:t>
            </a:r>
          </a:p>
        </p:txBody>
      </p:sp>
      <p:sp>
        <p:nvSpPr>
          <p:cNvPr id="66" name="TextBox 65">
            <a:extLst>
              <a:ext uri="{FF2B5EF4-FFF2-40B4-BE49-F238E27FC236}">
                <a16:creationId xmlns:a16="http://schemas.microsoft.com/office/drawing/2014/main" id="{64E9259D-0569-A9B0-774A-1E72DAB96201}"/>
              </a:ext>
            </a:extLst>
          </p:cNvPr>
          <p:cNvSpPr txBox="1"/>
          <p:nvPr/>
        </p:nvSpPr>
        <p:spPr>
          <a:xfrm>
            <a:off x="7380715" y="4484931"/>
            <a:ext cx="1604295" cy="646331"/>
          </a:xfrm>
          <a:prstGeom prst="rect">
            <a:avLst/>
          </a:prstGeom>
          <a:noFill/>
        </p:spPr>
        <p:txBody>
          <a:bodyPr wrap="square" rtlCol="0">
            <a:noAutofit/>
          </a:bodyPr>
          <a:lstStyle>
            <a:defPPr>
              <a:defRPr lang="lt-LT"/>
            </a:defPPr>
            <a:lvl1pPr>
              <a:defRPr sz="1200" b="1" i="1">
                <a:solidFill>
                  <a:schemeClr val="bg1">
                    <a:lumMod val="50000"/>
                  </a:schemeClr>
                </a:solidFill>
                <a:latin typeface="Arial" panose="020B0604020202020204" pitchFamily="34" charset="0"/>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1" i="1" u="none" strike="noStrike" kern="0" cap="none" spc="0" normalizeH="0" baseline="0" noProof="0" dirty="0">
                <a:solidFill>
                  <a:srgbClr val="BF9000"/>
                </a:solidFill>
                <a:highlight>
                  <a:srgbClr val="000000">
                    <a:alpha val="0"/>
                  </a:srgbClr>
                </a:highlight>
                <a:uLnTx/>
                <a:uFillTx/>
                <a:latin typeface="Arial"/>
                <a:cs typeface="Arial"/>
              </a:rPr>
              <a:t>A 2.1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BF9000"/>
                </a:solidFill>
                <a:highlight>
                  <a:srgbClr val="000000">
                    <a:alpha val="0"/>
                  </a:srgbClr>
                </a:highlight>
                <a:uLnTx/>
                <a:uFillTx/>
                <a:latin typeface="Arial"/>
                <a:cs typeface="Arial"/>
              </a:rPr>
              <a:t>Senaryo </a:t>
            </a:r>
          </a:p>
          <a:p>
            <a:pPr marL="0" marR="0" lvl="0" indent="0" algn="ctr" defTabSz="914400" rtl="0" eaLnBrk="1" fontAlgn="auto" latinLnBrk="0" hangingPunct="1">
              <a:lnSpc>
                <a:spcPct val="100000"/>
              </a:lnSpc>
              <a:spcBef>
                <a:spcPct val="0"/>
              </a:spcBef>
              <a:spcAft>
                <a:spcPct val="0"/>
              </a:spcAft>
              <a:buClrTx/>
              <a:buSzTx/>
              <a:buFontTx/>
              <a:buNone/>
              <a:defRPr/>
            </a:pPr>
            <a:r>
              <a:rPr kumimoji="0" lang="tr" sz="1200" b="0" i="1" u="none" strike="noStrike" kern="0" cap="none" spc="0" normalizeH="0" baseline="0" noProof="0" dirty="0">
                <a:solidFill>
                  <a:srgbClr val="BF9000"/>
                </a:solidFill>
                <a:highlight>
                  <a:srgbClr val="000000">
                    <a:alpha val="0"/>
                  </a:srgbClr>
                </a:highlight>
                <a:uLnTx/>
                <a:uFillTx/>
                <a:latin typeface="Arial"/>
                <a:cs typeface="Arial"/>
              </a:rPr>
              <a:t>geliştirme</a:t>
            </a:r>
          </a:p>
        </p:txBody>
      </p:sp>
      <p:cxnSp>
        <p:nvCxnSpPr>
          <p:cNvPr id="67" name="Connector: Elbow 66">
            <a:extLst>
              <a:ext uri="{FF2B5EF4-FFF2-40B4-BE49-F238E27FC236}">
                <a16:creationId xmlns:a16="http://schemas.microsoft.com/office/drawing/2014/main" id="{26990BD5-4FD8-D3D1-3500-A70156D51B36}"/>
              </a:ext>
            </a:extLst>
          </p:cNvPr>
          <p:cNvCxnSpPr>
            <a:endCxn id="26" idx="1"/>
          </p:cNvCxnSpPr>
          <p:nvPr/>
        </p:nvCxnSpPr>
        <p:spPr>
          <a:xfrm>
            <a:off x="1047108" y="2182807"/>
            <a:ext cx="2532100" cy="709793"/>
          </a:xfrm>
          <a:prstGeom prst="bentConnector3">
            <a:avLst>
              <a:gd name="adj1" fmla="val -958"/>
            </a:avLst>
          </a:prstGeom>
          <a:noFill/>
          <a:ln w="12700" cap="flat" cmpd="sng" algn="ctr">
            <a:solidFill>
              <a:srgbClr val="FFC000">
                <a:lumMod val="50000"/>
              </a:srgbClr>
            </a:solidFill>
            <a:prstDash val="dash"/>
            <a:miter lim="800000"/>
            <a:tailEnd type="triangle"/>
          </a:ln>
          <a:effectLst/>
        </p:spPr>
      </p:cxnSp>
      <p:cxnSp>
        <p:nvCxnSpPr>
          <p:cNvPr id="68" name="Connector: Elbow 67">
            <a:extLst>
              <a:ext uri="{FF2B5EF4-FFF2-40B4-BE49-F238E27FC236}">
                <a16:creationId xmlns:a16="http://schemas.microsoft.com/office/drawing/2014/main" id="{BD1DC6F3-1CD7-2608-D175-A1B5109D05E6}"/>
              </a:ext>
            </a:extLst>
          </p:cNvPr>
          <p:cNvCxnSpPr>
            <a:endCxn id="30" idx="1"/>
          </p:cNvCxnSpPr>
          <p:nvPr/>
        </p:nvCxnSpPr>
        <p:spPr>
          <a:xfrm>
            <a:off x="3409922" y="2386062"/>
            <a:ext cx="1870711" cy="3126"/>
          </a:xfrm>
          <a:prstGeom prst="bentConnector3">
            <a:avLst>
              <a:gd name="adj1" fmla="val 50000"/>
            </a:avLst>
          </a:prstGeom>
          <a:noFill/>
          <a:ln w="12700" cap="flat" cmpd="sng" algn="ctr">
            <a:solidFill>
              <a:srgbClr val="FFC000">
                <a:lumMod val="50000"/>
              </a:srgbClr>
            </a:solidFill>
            <a:prstDash val="dash"/>
            <a:miter lim="800000"/>
            <a:tailEnd type="triangle"/>
          </a:ln>
          <a:effectLst/>
        </p:spPr>
      </p:cxnSp>
      <p:cxnSp>
        <p:nvCxnSpPr>
          <p:cNvPr id="69" name="Connector: Elbow 68">
            <a:extLst>
              <a:ext uri="{FF2B5EF4-FFF2-40B4-BE49-F238E27FC236}">
                <a16:creationId xmlns:a16="http://schemas.microsoft.com/office/drawing/2014/main" id="{C0B6D196-EBB2-56ED-C074-3EBF6DBA5DA5}"/>
              </a:ext>
            </a:extLst>
          </p:cNvPr>
          <p:cNvCxnSpPr>
            <a:stCxn id="26" idx="3"/>
            <a:endCxn id="30" idx="1"/>
          </p:cNvCxnSpPr>
          <p:nvPr/>
        </p:nvCxnSpPr>
        <p:spPr>
          <a:xfrm flipV="1">
            <a:off x="5002507" y="2389188"/>
            <a:ext cx="278126" cy="503412"/>
          </a:xfrm>
          <a:prstGeom prst="bentConnector3">
            <a:avLst>
              <a:gd name="adj1" fmla="val 50000"/>
            </a:avLst>
          </a:prstGeom>
          <a:noFill/>
          <a:ln w="12700" cap="flat" cmpd="sng" algn="ctr">
            <a:solidFill>
              <a:srgbClr val="FFC000">
                <a:lumMod val="50000"/>
              </a:srgbClr>
            </a:solidFill>
            <a:prstDash val="dash"/>
            <a:miter lim="800000"/>
            <a:tailEnd type="triangle"/>
          </a:ln>
          <a:effectLst/>
        </p:spPr>
      </p:cxnSp>
      <p:cxnSp>
        <p:nvCxnSpPr>
          <p:cNvPr id="70" name="Straight Arrow Connector 69">
            <a:extLst>
              <a:ext uri="{FF2B5EF4-FFF2-40B4-BE49-F238E27FC236}">
                <a16:creationId xmlns:a16="http://schemas.microsoft.com/office/drawing/2014/main" id="{CFBD4EA0-A3C4-38A6-ED05-A5C16384935B}"/>
              </a:ext>
            </a:extLst>
          </p:cNvPr>
          <p:cNvCxnSpPr>
            <a:stCxn id="60" idx="2"/>
            <a:endCxn id="41" idx="0"/>
          </p:cNvCxnSpPr>
          <p:nvPr/>
        </p:nvCxnSpPr>
        <p:spPr>
          <a:xfrm>
            <a:off x="2724033" y="1527111"/>
            <a:ext cx="1043" cy="569510"/>
          </a:xfrm>
          <a:prstGeom prst="straightConnector1">
            <a:avLst/>
          </a:prstGeom>
          <a:noFill/>
          <a:ln w="12700" cap="flat" cmpd="sng" algn="ctr">
            <a:solidFill>
              <a:srgbClr val="ED7D31">
                <a:lumMod val="75000"/>
              </a:srgbClr>
            </a:solidFill>
            <a:prstDash val="solid"/>
            <a:miter lim="800000"/>
            <a:tailEnd type="triangle"/>
          </a:ln>
          <a:effectLst/>
        </p:spPr>
      </p:cxnSp>
      <p:sp>
        <p:nvSpPr>
          <p:cNvPr id="71" name="TextBox 70">
            <a:extLst>
              <a:ext uri="{FF2B5EF4-FFF2-40B4-BE49-F238E27FC236}">
                <a16:creationId xmlns:a16="http://schemas.microsoft.com/office/drawing/2014/main" id="{64748C88-0F9E-8009-87CA-BDAA196ED605}"/>
              </a:ext>
            </a:extLst>
          </p:cNvPr>
          <p:cNvSpPr txBox="1"/>
          <p:nvPr/>
        </p:nvSpPr>
        <p:spPr>
          <a:xfrm>
            <a:off x="4053633" y="6353096"/>
            <a:ext cx="3886200"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2000" b="1" i="0" u="none" strike="noStrike" kern="1200" cap="none" spc="0" normalizeH="0" baseline="0" noProof="0">
                <a:solidFill>
                  <a:srgbClr val="A6A6A6"/>
                </a:solidFill>
                <a:highlight>
                  <a:srgbClr val="000000">
                    <a:alpha val="0"/>
                  </a:srgbClr>
                </a:highlight>
                <a:uLnTx/>
                <a:uFillTx/>
                <a:latin typeface="Arial"/>
                <a:cs typeface="Arial"/>
              </a:rPr>
              <a:t>B2 BAĞLAMINDA C4 SÜRECİ </a:t>
            </a:r>
          </a:p>
        </p:txBody>
      </p:sp>
      <p:cxnSp>
        <p:nvCxnSpPr>
          <p:cNvPr id="72" name="Connector: Elbow 71">
            <a:extLst>
              <a:ext uri="{FF2B5EF4-FFF2-40B4-BE49-F238E27FC236}">
                <a16:creationId xmlns:a16="http://schemas.microsoft.com/office/drawing/2014/main" id="{837D6A8E-8BF5-8615-F796-E4C2964A0751}"/>
              </a:ext>
            </a:extLst>
          </p:cNvPr>
          <p:cNvCxnSpPr>
            <a:cxnSpLocks/>
            <a:stCxn id="36" idx="3"/>
            <a:endCxn id="47" idx="1"/>
          </p:cNvCxnSpPr>
          <p:nvPr/>
        </p:nvCxnSpPr>
        <p:spPr>
          <a:xfrm flipV="1">
            <a:off x="9236880" y="2365643"/>
            <a:ext cx="255067" cy="912923"/>
          </a:xfrm>
          <a:prstGeom prst="bentConnector3">
            <a:avLst>
              <a:gd name="adj1" fmla="val 50000"/>
            </a:avLst>
          </a:prstGeom>
          <a:noFill/>
          <a:ln w="12700" cap="flat" cmpd="sng" algn="ctr">
            <a:solidFill>
              <a:srgbClr val="FFC000">
                <a:lumMod val="50000"/>
              </a:srgbClr>
            </a:solidFill>
            <a:prstDash val="dash"/>
            <a:miter lim="800000"/>
            <a:tailEnd type="triangle"/>
          </a:ln>
          <a:effectLst/>
        </p:spPr>
      </p:cxnSp>
      <p:cxnSp>
        <p:nvCxnSpPr>
          <p:cNvPr id="73" name="Connector: Elbow 72">
            <a:extLst>
              <a:ext uri="{FF2B5EF4-FFF2-40B4-BE49-F238E27FC236}">
                <a16:creationId xmlns:a16="http://schemas.microsoft.com/office/drawing/2014/main" id="{001DDF87-384A-2DA0-B70F-0BA2C86B856F}"/>
              </a:ext>
            </a:extLst>
          </p:cNvPr>
          <p:cNvCxnSpPr/>
          <p:nvPr/>
        </p:nvCxnSpPr>
        <p:spPr>
          <a:xfrm rot="10800000" flipV="1">
            <a:off x="3408439" y="2899544"/>
            <a:ext cx="6340934" cy="780200"/>
          </a:xfrm>
          <a:prstGeom prst="bentConnector3">
            <a:avLst>
              <a:gd name="adj1" fmla="val -42"/>
            </a:avLst>
          </a:prstGeom>
          <a:noFill/>
          <a:ln w="28575" cap="flat" cmpd="sng" algn="ctr">
            <a:solidFill>
              <a:srgbClr val="ED7D31">
                <a:lumMod val="75000"/>
              </a:srgbClr>
            </a:solidFill>
            <a:prstDash val="solid"/>
            <a:miter lim="800000"/>
            <a:headEnd type="triangle"/>
            <a:tailEnd type="none"/>
          </a:ln>
          <a:effectLst/>
        </p:spPr>
      </p:cxnSp>
      <p:grpSp>
        <p:nvGrpSpPr>
          <p:cNvPr id="74" name="Group 73">
            <a:extLst>
              <a:ext uri="{FF2B5EF4-FFF2-40B4-BE49-F238E27FC236}">
                <a16:creationId xmlns:a16="http://schemas.microsoft.com/office/drawing/2014/main" id="{7274E470-096B-D403-48A4-9C4F41C15AB3}"/>
              </a:ext>
            </a:extLst>
          </p:cNvPr>
          <p:cNvGrpSpPr/>
          <p:nvPr/>
        </p:nvGrpSpPr>
        <p:grpSpPr>
          <a:xfrm>
            <a:off x="8227918" y="4344517"/>
            <a:ext cx="1521455" cy="1602249"/>
            <a:chOff x="978088" y="4488765"/>
            <a:chExt cx="1521455" cy="1602249"/>
          </a:xfrm>
        </p:grpSpPr>
        <p:cxnSp>
          <p:nvCxnSpPr>
            <p:cNvPr id="75" name="Straight Connector 74">
              <a:extLst>
                <a:ext uri="{FF2B5EF4-FFF2-40B4-BE49-F238E27FC236}">
                  <a16:creationId xmlns:a16="http://schemas.microsoft.com/office/drawing/2014/main" id="{654DF36E-C9FF-1DFB-1A2E-AC89AD35FD2F}"/>
                </a:ext>
              </a:extLst>
            </p:cNvPr>
            <p:cNvCxnSpPr>
              <a:stCxn id="76" idx="0"/>
              <a:endCxn id="77" idx="4"/>
            </p:cNvCxnSpPr>
            <p:nvPr/>
          </p:nvCxnSpPr>
          <p:spPr>
            <a:xfrm flipV="1">
              <a:off x="1738816" y="4668765"/>
              <a:ext cx="407" cy="1081730"/>
            </a:xfrm>
            <a:prstGeom prst="line">
              <a:avLst/>
            </a:prstGeom>
            <a:noFill/>
            <a:ln w="19050" cap="flat" cmpd="sng" algn="ctr">
              <a:solidFill>
                <a:sysClr val="window" lastClr="FFFFFF">
                  <a:lumMod val="50000"/>
                </a:sysClr>
              </a:solidFill>
              <a:prstDash val="solid"/>
              <a:miter lim="800000"/>
            </a:ln>
            <a:effectLst/>
          </p:spPr>
        </p:cxnSp>
        <p:sp>
          <p:nvSpPr>
            <p:cNvPr id="76" name="TextBox 75">
              <a:extLst>
                <a:ext uri="{FF2B5EF4-FFF2-40B4-BE49-F238E27FC236}">
                  <a16:creationId xmlns:a16="http://schemas.microsoft.com/office/drawing/2014/main" id="{813F900D-9599-96DF-3396-74306FB26737}"/>
                </a:ext>
              </a:extLst>
            </p:cNvPr>
            <p:cNvSpPr txBox="1"/>
            <p:nvPr/>
          </p:nvSpPr>
          <p:spPr>
            <a:xfrm>
              <a:off x="978088" y="5750495"/>
              <a:ext cx="1521455" cy="340519"/>
            </a:xfrm>
            <a:prstGeom prst="roundRect">
              <a:avLst/>
            </a:prstGeom>
            <a:solidFill>
              <a:sysClr val="window" lastClr="FFFFFF">
                <a:alpha val="68000"/>
              </a:sysClr>
            </a:solidFill>
            <a:ln w="19050">
              <a:solidFill>
                <a:sysClr val="window" lastClr="FFFFFF">
                  <a:lumMod val="50000"/>
                </a:sysClr>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808080"/>
                  </a:solidFill>
                  <a:highlight>
                    <a:srgbClr val="000000">
                      <a:alpha val="0"/>
                    </a:srgbClr>
                  </a:highlight>
                  <a:uLnTx/>
                  <a:uFillTx/>
                  <a:latin typeface="Calibri"/>
                  <a:cs typeface="Arial"/>
                </a:rPr>
                <a:t>TW4 - </a:t>
              </a:r>
              <a:r>
                <a:rPr kumimoji="0" lang="tr" sz="1400" b="0" i="0" u="none" strike="noStrike" kern="0" cap="none" spc="0" normalizeH="0" baseline="0" noProof="0">
                  <a:solidFill>
                    <a:srgbClr val="808080"/>
                  </a:solidFill>
                  <a:highlight>
                    <a:srgbClr val="000000">
                      <a:alpha val="0"/>
                    </a:srgbClr>
                  </a:highlight>
                  <a:uLnTx/>
                  <a:uFillTx/>
                  <a:latin typeface="Calibri"/>
                  <a:cs typeface="Arial"/>
                </a:rPr>
                <a:t> çalıştay</a:t>
              </a:r>
            </a:p>
          </p:txBody>
        </p:sp>
        <p:sp>
          <p:nvSpPr>
            <p:cNvPr id="77" name="Oval 76">
              <a:extLst>
                <a:ext uri="{FF2B5EF4-FFF2-40B4-BE49-F238E27FC236}">
                  <a16:creationId xmlns:a16="http://schemas.microsoft.com/office/drawing/2014/main" id="{CCF17C30-129E-7D7B-53CA-9D860C6B1B95}"/>
                </a:ext>
              </a:extLst>
            </p:cNvPr>
            <p:cNvSpPr/>
            <p:nvPr/>
          </p:nvSpPr>
          <p:spPr>
            <a:xfrm>
              <a:off x="1649223" y="4488765"/>
              <a:ext cx="180000" cy="180000"/>
            </a:xfrm>
            <a:prstGeom prst="ellipse">
              <a:avLst/>
            </a:prstGeom>
            <a:solidFill>
              <a:sysClr val="window" lastClr="FFFFFF"/>
            </a:solidFill>
            <a:ln w="19050" cap="flat" cmpd="sng" algn="ctr">
              <a:solidFill>
                <a:sysClr val="window" lastClr="FFFFFF">
                  <a:lumMod val="50000"/>
                </a:sys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cxnSp>
        <p:nvCxnSpPr>
          <p:cNvPr id="78" name="Connector: Elbow 77">
            <a:extLst>
              <a:ext uri="{FF2B5EF4-FFF2-40B4-BE49-F238E27FC236}">
                <a16:creationId xmlns:a16="http://schemas.microsoft.com/office/drawing/2014/main" id="{19F63322-6196-5039-58BC-99D7CFFF84D1}"/>
              </a:ext>
            </a:extLst>
          </p:cNvPr>
          <p:cNvCxnSpPr/>
          <p:nvPr/>
        </p:nvCxnSpPr>
        <p:spPr>
          <a:xfrm rot="16200000" flipV="1">
            <a:off x="8170389" y="4425598"/>
            <a:ext cx="2232947" cy="128350"/>
          </a:xfrm>
          <a:prstGeom prst="bentConnector3">
            <a:avLst>
              <a:gd name="adj1" fmla="val 99823"/>
            </a:avLst>
          </a:prstGeom>
          <a:noFill/>
          <a:ln w="12700" cap="flat" cmpd="sng" algn="ctr">
            <a:solidFill>
              <a:sysClr val="window" lastClr="FFFFFF">
                <a:lumMod val="50000"/>
              </a:sysClr>
            </a:solidFill>
            <a:prstDash val="dash"/>
            <a:miter lim="800000"/>
            <a:tailEnd type="triangle"/>
          </a:ln>
          <a:effectLst/>
        </p:spPr>
      </p:cxnSp>
      <p:grpSp>
        <p:nvGrpSpPr>
          <p:cNvPr id="80" name="Group 79">
            <a:extLst>
              <a:ext uri="{FF2B5EF4-FFF2-40B4-BE49-F238E27FC236}">
                <a16:creationId xmlns:a16="http://schemas.microsoft.com/office/drawing/2014/main" id="{60FEE983-2274-5904-4AC7-ED70F8209A55}"/>
              </a:ext>
            </a:extLst>
          </p:cNvPr>
          <p:cNvGrpSpPr/>
          <p:nvPr/>
        </p:nvGrpSpPr>
        <p:grpSpPr>
          <a:xfrm>
            <a:off x="6292366" y="4346626"/>
            <a:ext cx="1486741" cy="1536117"/>
            <a:chOff x="978088" y="4488765"/>
            <a:chExt cx="1486741" cy="1536117"/>
          </a:xfrm>
        </p:grpSpPr>
        <p:cxnSp>
          <p:nvCxnSpPr>
            <p:cNvPr id="82" name="Straight Connector 81">
              <a:extLst>
                <a:ext uri="{FF2B5EF4-FFF2-40B4-BE49-F238E27FC236}">
                  <a16:creationId xmlns:a16="http://schemas.microsoft.com/office/drawing/2014/main" id="{5EC6A6FE-87F5-2F54-A3CB-BE115620FFC6}"/>
                </a:ext>
              </a:extLst>
            </p:cNvPr>
            <p:cNvCxnSpPr>
              <a:cxnSpLocks/>
              <a:stCxn id="83" idx="0"/>
              <a:endCxn id="84" idx="4"/>
            </p:cNvCxnSpPr>
            <p:nvPr/>
          </p:nvCxnSpPr>
          <p:spPr>
            <a:xfrm flipV="1">
              <a:off x="1721459" y="4668765"/>
              <a:ext cx="17764" cy="803538"/>
            </a:xfrm>
            <a:prstGeom prst="line">
              <a:avLst/>
            </a:prstGeom>
            <a:noFill/>
            <a:ln w="19050" cap="flat" cmpd="sng" algn="ctr">
              <a:solidFill>
                <a:sysClr val="window" lastClr="FFFFFF">
                  <a:lumMod val="50000"/>
                </a:sysClr>
              </a:solidFill>
              <a:prstDash val="solid"/>
              <a:miter lim="800000"/>
            </a:ln>
            <a:effectLst/>
          </p:spPr>
        </p:cxnSp>
        <p:sp>
          <p:nvSpPr>
            <p:cNvPr id="83" name="TextBox 82">
              <a:extLst>
                <a:ext uri="{FF2B5EF4-FFF2-40B4-BE49-F238E27FC236}">
                  <a16:creationId xmlns:a16="http://schemas.microsoft.com/office/drawing/2014/main" id="{AF675386-8A15-88B4-1C24-B7EA7A43285D}"/>
                </a:ext>
              </a:extLst>
            </p:cNvPr>
            <p:cNvSpPr txBox="1"/>
            <p:nvPr/>
          </p:nvSpPr>
          <p:spPr>
            <a:xfrm>
              <a:off x="978088" y="5472303"/>
              <a:ext cx="1486741" cy="552579"/>
            </a:xfrm>
            <a:prstGeom prst="roundRect">
              <a:avLst/>
            </a:prstGeom>
            <a:solidFill>
              <a:sysClr val="window" lastClr="FFFFFF">
                <a:alpha val="68000"/>
              </a:sysClr>
            </a:solidFill>
            <a:ln w="19050">
              <a:solidFill>
                <a:sysClr val="window" lastClr="FFFFFF">
                  <a:lumMod val="50000"/>
                </a:sysClr>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dirty="0">
                  <a:solidFill>
                    <a:srgbClr val="808080"/>
                  </a:solidFill>
                  <a:highlight>
                    <a:srgbClr val="000000">
                      <a:alpha val="0"/>
                    </a:srgbClr>
                  </a:highlight>
                  <a:uLnTx/>
                  <a:uFillTx/>
                  <a:latin typeface="Calibri"/>
                  <a:cs typeface="Arial"/>
                </a:rPr>
                <a:t>Vatandaş Toplantısı</a:t>
              </a:r>
            </a:p>
          </p:txBody>
        </p:sp>
        <p:sp>
          <p:nvSpPr>
            <p:cNvPr id="84" name="Oval 83">
              <a:extLst>
                <a:ext uri="{FF2B5EF4-FFF2-40B4-BE49-F238E27FC236}">
                  <a16:creationId xmlns:a16="http://schemas.microsoft.com/office/drawing/2014/main" id="{12713059-E34D-894F-B2CD-2B4AB24671B8}"/>
                </a:ext>
              </a:extLst>
            </p:cNvPr>
            <p:cNvSpPr/>
            <p:nvPr/>
          </p:nvSpPr>
          <p:spPr>
            <a:xfrm>
              <a:off x="1649223" y="4488765"/>
              <a:ext cx="180000" cy="180000"/>
            </a:xfrm>
            <a:prstGeom prst="ellipse">
              <a:avLst/>
            </a:prstGeom>
            <a:solidFill>
              <a:sysClr val="window" lastClr="FFFFFF"/>
            </a:solidFill>
            <a:ln w="19050" cap="flat" cmpd="sng" algn="ctr">
              <a:solidFill>
                <a:sysClr val="window" lastClr="FFFFFF">
                  <a:lumMod val="50000"/>
                </a:sys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cxnSp>
        <p:nvCxnSpPr>
          <p:cNvPr id="85" name="Straight Arrow Connector 84">
            <a:extLst>
              <a:ext uri="{FF2B5EF4-FFF2-40B4-BE49-F238E27FC236}">
                <a16:creationId xmlns:a16="http://schemas.microsoft.com/office/drawing/2014/main" id="{4AEF520A-7E18-6FA7-C8AD-D6567DDCB8CC}"/>
              </a:ext>
            </a:extLst>
          </p:cNvPr>
          <p:cNvCxnSpPr/>
          <p:nvPr/>
        </p:nvCxnSpPr>
        <p:spPr>
          <a:xfrm flipH="1">
            <a:off x="3132652" y="3855827"/>
            <a:ext cx="0" cy="2110333"/>
          </a:xfrm>
          <a:prstGeom prst="straightConnector1">
            <a:avLst/>
          </a:prstGeom>
          <a:noFill/>
          <a:ln w="12700" cap="flat" cmpd="sng" algn="ctr">
            <a:solidFill>
              <a:sysClr val="window" lastClr="FFFFFF">
                <a:lumMod val="50000"/>
              </a:sysClr>
            </a:solidFill>
            <a:prstDash val="dash"/>
            <a:miter lim="800000"/>
            <a:tailEnd type="triangle"/>
          </a:ln>
          <a:effectLst/>
        </p:spPr>
      </p:cxnSp>
      <p:cxnSp>
        <p:nvCxnSpPr>
          <p:cNvPr id="86" name="Connector: Elbow 85">
            <a:extLst>
              <a:ext uri="{FF2B5EF4-FFF2-40B4-BE49-F238E27FC236}">
                <a16:creationId xmlns:a16="http://schemas.microsoft.com/office/drawing/2014/main" id="{82B89F94-8734-B093-A8D5-B086FEC3AEFE}"/>
              </a:ext>
            </a:extLst>
          </p:cNvPr>
          <p:cNvCxnSpPr/>
          <p:nvPr/>
        </p:nvCxnSpPr>
        <p:spPr>
          <a:xfrm flipV="1">
            <a:off x="4071128" y="2885272"/>
            <a:ext cx="5980915" cy="3251148"/>
          </a:xfrm>
          <a:prstGeom prst="bentConnector3">
            <a:avLst>
              <a:gd name="adj1" fmla="val 100001"/>
            </a:avLst>
          </a:prstGeom>
          <a:noFill/>
          <a:ln w="12700" cap="flat" cmpd="sng" algn="ctr">
            <a:solidFill>
              <a:sysClr val="window" lastClr="FFFFFF">
                <a:lumMod val="50000"/>
              </a:sysClr>
            </a:solidFill>
            <a:prstDash val="dash"/>
            <a:miter lim="800000"/>
            <a:tailEnd type="triangle"/>
          </a:ln>
          <a:effectLst/>
        </p:spPr>
      </p:cxnSp>
      <p:grpSp>
        <p:nvGrpSpPr>
          <p:cNvPr id="87" name="Group 86">
            <a:extLst>
              <a:ext uri="{FF2B5EF4-FFF2-40B4-BE49-F238E27FC236}">
                <a16:creationId xmlns:a16="http://schemas.microsoft.com/office/drawing/2014/main" id="{0A266EFB-0D92-5C1A-E7F3-D26F1BA82075}"/>
              </a:ext>
            </a:extLst>
          </p:cNvPr>
          <p:cNvGrpSpPr/>
          <p:nvPr/>
        </p:nvGrpSpPr>
        <p:grpSpPr>
          <a:xfrm>
            <a:off x="2442575" y="4352086"/>
            <a:ext cx="1628553" cy="2145200"/>
            <a:chOff x="2442575" y="4352086"/>
            <a:chExt cx="1628553" cy="2145200"/>
          </a:xfrm>
        </p:grpSpPr>
        <p:sp>
          <p:nvSpPr>
            <p:cNvPr id="88" name="TextBox 87">
              <a:extLst>
                <a:ext uri="{FF2B5EF4-FFF2-40B4-BE49-F238E27FC236}">
                  <a16:creationId xmlns:a16="http://schemas.microsoft.com/office/drawing/2014/main" id="{74DBD52D-7314-02F2-2C7D-A0E1BC08A01D}"/>
                </a:ext>
              </a:extLst>
            </p:cNvPr>
            <p:cNvSpPr txBox="1"/>
            <p:nvPr/>
          </p:nvSpPr>
          <p:spPr>
            <a:xfrm>
              <a:off x="2442575" y="5966160"/>
              <a:ext cx="1628553" cy="531126"/>
            </a:xfrm>
            <a:prstGeom prst="roundRect">
              <a:avLst/>
            </a:prstGeom>
            <a:solidFill>
              <a:sysClr val="window" lastClr="FFFFFF">
                <a:alpha val="68000"/>
              </a:sysClr>
            </a:solidFill>
            <a:ln w="19050">
              <a:solidFill>
                <a:sysClr val="window" lastClr="FFFFFF">
                  <a:lumMod val="50000"/>
                </a:sysClr>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808080"/>
                  </a:solidFill>
                  <a:highlight>
                    <a:srgbClr val="000000">
                      <a:alpha val="0"/>
                    </a:srgbClr>
                  </a:highlight>
                  <a:uLnTx/>
                  <a:uFillTx/>
                  <a:latin typeface="Calibri"/>
                  <a:cs typeface="Arial"/>
                </a:rPr>
                <a:t>1 Numaralı</a:t>
              </a:r>
              <a:r>
                <a:rPr kumimoji="0" lang="tr" sz="1400" b="1" i="0" u="none" strike="noStrike" kern="0" cap="none" spc="0" normalizeH="0" baseline="0" noProof="0">
                  <a:solidFill>
                    <a:srgbClr val="808080"/>
                  </a:solidFill>
                  <a:highlight>
                    <a:srgbClr val="000000">
                      <a:alpha val="0"/>
                    </a:srgbClr>
                  </a:highlight>
                  <a:uLnTx/>
                  <a:uFillTx/>
                  <a:latin typeface="Calibri"/>
                  <a:cs typeface="Arial"/>
                </a:rPr>
                <a:t> Çalıştay</a:t>
              </a:r>
            </a:p>
          </p:txBody>
        </p:sp>
        <p:cxnSp>
          <p:nvCxnSpPr>
            <p:cNvPr id="89" name="Straight Connector 88">
              <a:extLst>
                <a:ext uri="{FF2B5EF4-FFF2-40B4-BE49-F238E27FC236}">
                  <a16:creationId xmlns:a16="http://schemas.microsoft.com/office/drawing/2014/main" id="{387E220D-2584-7734-EC26-8783D2E850FB}"/>
                </a:ext>
              </a:extLst>
            </p:cNvPr>
            <p:cNvCxnSpPr>
              <a:cxnSpLocks/>
              <a:stCxn id="88" idx="0"/>
              <a:endCxn id="90" idx="4"/>
            </p:cNvCxnSpPr>
            <p:nvPr/>
          </p:nvCxnSpPr>
          <p:spPr>
            <a:xfrm flipV="1">
              <a:off x="3256852" y="4532086"/>
              <a:ext cx="48134" cy="1434074"/>
            </a:xfrm>
            <a:prstGeom prst="line">
              <a:avLst/>
            </a:prstGeom>
            <a:noFill/>
            <a:ln w="19050" cap="flat" cmpd="sng" algn="ctr">
              <a:solidFill>
                <a:sysClr val="window" lastClr="FFFFFF">
                  <a:lumMod val="50000"/>
                </a:sysClr>
              </a:solidFill>
              <a:prstDash val="solid"/>
              <a:miter lim="800000"/>
            </a:ln>
            <a:effectLst/>
          </p:spPr>
        </p:cxnSp>
        <p:sp>
          <p:nvSpPr>
            <p:cNvPr id="90" name="Oval 89">
              <a:extLst>
                <a:ext uri="{FF2B5EF4-FFF2-40B4-BE49-F238E27FC236}">
                  <a16:creationId xmlns:a16="http://schemas.microsoft.com/office/drawing/2014/main" id="{0ABF9F1B-19F7-C162-9BE9-37DA9C4DB37B}"/>
                </a:ext>
              </a:extLst>
            </p:cNvPr>
            <p:cNvSpPr/>
            <p:nvPr/>
          </p:nvSpPr>
          <p:spPr>
            <a:xfrm>
              <a:off x="3214986" y="4352086"/>
              <a:ext cx="180000" cy="180000"/>
            </a:xfrm>
            <a:prstGeom prst="ellipse">
              <a:avLst/>
            </a:prstGeom>
            <a:solidFill>
              <a:sysClr val="window" lastClr="FFFFFF"/>
            </a:solidFill>
            <a:ln w="19050" cap="flat" cmpd="sng" algn="ctr">
              <a:solidFill>
                <a:sysClr val="window" lastClr="FFFFFF">
                  <a:lumMod val="50000"/>
                </a:sys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sp>
        <p:nvSpPr>
          <p:cNvPr id="91" name="TextBox 90">
            <a:extLst>
              <a:ext uri="{FF2B5EF4-FFF2-40B4-BE49-F238E27FC236}">
                <a16:creationId xmlns:a16="http://schemas.microsoft.com/office/drawing/2014/main" id="{BEFA5EB9-FAB4-601D-0B5C-ADBF811C86BB}"/>
              </a:ext>
            </a:extLst>
          </p:cNvPr>
          <p:cNvSpPr txBox="1"/>
          <p:nvPr/>
        </p:nvSpPr>
        <p:spPr>
          <a:xfrm>
            <a:off x="5297874" y="2831424"/>
            <a:ext cx="1744752" cy="578882"/>
          </a:xfrm>
          <a:prstGeom prst="roundRect">
            <a:avLst/>
          </a:prstGeom>
          <a:solidFill>
            <a:sysClr val="window" lastClr="FFFFFF"/>
          </a:solidFill>
          <a:ln w="19050">
            <a:solidFill>
              <a:srgbClr val="FFC000">
                <a:lumMod val="75000"/>
              </a:srgbClr>
            </a:solidFill>
          </a:ln>
        </p:spPr>
        <p:txBody>
          <a:bodyPr wrap="square" rtlCol="0">
            <a:noAutofit/>
          </a:bodyPr>
          <a:lstStyle>
            <a:defPPr>
              <a:defRPr lang="lt-LT"/>
            </a:defPPr>
            <a:lvl1pPr algn="ctr">
              <a:defRPr sz="2000">
                <a:solidFill>
                  <a:schemeClr val="accent1">
                    <a:lumMod val="75000"/>
                  </a:schemeClr>
                </a:solidFill>
                <a:cs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0" i="0" u="none" strike="noStrike" kern="0" cap="none" spc="0" normalizeH="0" baseline="0" noProof="0">
                <a:solidFill>
                  <a:srgbClr val="BF9000"/>
                </a:solidFill>
                <a:highlight>
                  <a:srgbClr val="000000">
                    <a:alpha val="0"/>
                  </a:srgbClr>
                </a:highlight>
                <a:uLnTx/>
                <a:uFillTx/>
                <a:latin typeface="Calibri"/>
                <a:cs typeface="Arial"/>
              </a:rPr>
              <a:t>6 Alternatifin Tanımı</a:t>
            </a:r>
          </a:p>
        </p:txBody>
      </p:sp>
      <p:cxnSp>
        <p:nvCxnSpPr>
          <p:cNvPr id="92" name="Connector: Elbow 91">
            <a:extLst>
              <a:ext uri="{FF2B5EF4-FFF2-40B4-BE49-F238E27FC236}">
                <a16:creationId xmlns:a16="http://schemas.microsoft.com/office/drawing/2014/main" id="{DA9E0F62-601C-B106-5CF9-9313E8111CB6}"/>
              </a:ext>
            </a:extLst>
          </p:cNvPr>
          <p:cNvCxnSpPr>
            <a:stCxn id="91" idx="3"/>
            <a:endCxn id="33" idx="1"/>
          </p:cNvCxnSpPr>
          <p:nvPr/>
        </p:nvCxnSpPr>
        <p:spPr>
          <a:xfrm flipV="1">
            <a:off x="7042626" y="2390998"/>
            <a:ext cx="247448" cy="729867"/>
          </a:xfrm>
          <a:prstGeom prst="bentConnector3">
            <a:avLst>
              <a:gd name="adj1" fmla="val 50000"/>
            </a:avLst>
          </a:prstGeom>
          <a:noFill/>
          <a:ln w="12700" cap="flat" cmpd="sng" algn="ctr">
            <a:solidFill>
              <a:srgbClr val="FFC000">
                <a:lumMod val="50000"/>
              </a:srgbClr>
            </a:solidFill>
            <a:prstDash val="dash"/>
            <a:miter lim="800000"/>
            <a:tailEnd type="triangle"/>
          </a:ln>
          <a:effectLst/>
        </p:spPr>
      </p:cxnSp>
      <p:cxnSp>
        <p:nvCxnSpPr>
          <p:cNvPr id="93" name="Connector: Elbow 92">
            <a:extLst>
              <a:ext uri="{FF2B5EF4-FFF2-40B4-BE49-F238E27FC236}">
                <a16:creationId xmlns:a16="http://schemas.microsoft.com/office/drawing/2014/main" id="{9E1B1339-F74C-F866-65F3-492CAF04FA04}"/>
              </a:ext>
            </a:extLst>
          </p:cNvPr>
          <p:cNvCxnSpPr>
            <a:stCxn id="26" idx="3"/>
            <a:endCxn id="91" idx="1"/>
          </p:cNvCxnSpPr>
          <p:nvPr/>
        </p:nvCxnSpPr>
        <p:spPr>
          <a:xfrm>
            <a:off x="5002507" y="2892600"/>
            <a:ext cx="295367" cy="228265"/>
          </a:xfrm>
          <a:prstGeom prst="bentConnector3">
            <a:avLst>
              <a:gd name="adj1" fmla="val 50000"/>
            </a:avLst>
          </a:prstGeom>
          <a:noFill/>
          <a:ln w="12700" cap="flat" cmpd="sng" algn="ctr">
            <a:solidFill>
              <a:srgbClr val="FFC000">
                <a:lumMod val="50000"/>
              </a:srgbClr>
            </a:solidFill>
            <a:prstDash val="dash"/>
            <a:miter lim="800000"/>
            <a:tailEnd type="triangle"/>
          </a:ln>
          <a:effectLst/>
        </p:spPr>
      </p:cxnSp>
      <p:grpSp>
        <p:nvGrpSpPr>
          <p:cNvPr id="94" name="Group 93">
            <a:extLst>
              <a:ext uri="{FF2B5EF4-FFF2-40B4-BE49-F238E27FC236}">
                <a16:creationId xmlns:a16="http://schemas.microsoft.com/office/drawing/2014/main" id="{9E8A964E-B4B5-0706-091C-4C97E81292DC}"/>
              </a:ext>
            </a:extLst>
          </p:cNvPr>
          <p:cNvGrpSpPr/>
          <p:nvPr/>
        </p:nvGrpSpPr>
        <p:grpSpPr>
          <a:xfrm>
            <a:off x="4704551" y="4359121"/>
            <a:ext cx="1521455" cy="1579389"/>
            <a:chOff x="978088" y="4488765"/>
            <a:chExt cx="1521455" cy="1579389"/>
          </a:xfrm>
        </p:grpSpPr>
        <p:cxnSp>
          <p:nvCxnSpPr>
            <p:cNvPr id="95" name="Straight Connector 94">
              <a:extLst>
                <a:ext uri="{FF2B5EF4-FFF2-40B4-BE49-F238E27FC236}">
                  <a16:creationId xmlns:a16="http://schemas.microsoft.com/office/drawing/2014/main" id="{37D346B5-53B2-B17C-5EA9-ABB37BAB200F}"/>
                </a:ext>
              </a:extLst>
            </p:cNvPr>
            <p:cNvCxnSpPr>
              <a:stCxn id="96" idx="0"/>
              <a:endCxn id="97" idx="4"/>
            </p:cNvCxnSpPr>
            <p:nvPr/>
          </p:nvCxnSpPr>
          <p:spPr>
            <a:xfrm flipV="1">
              <a:off x="1738816" y="4668765"/>
              <a:ext cx="407" cy="1058870"/>
            </a:xfrm>
            <a:prstGeom prst="line">
              <a:avLst/>
            </a:prstGeom>
            <a:noFill/>
            <a:ln w="19050" cap="flat" cmpd="sng" algn="ctr">
              <a:solidFill>
                <a:sysClr val="window" lastClr="FFFFFF">
                  <a:lumMod val="50000"/>
                </a:sysClr>
              </a:solidFill>
              <a:prstDash val="solid"/>
              <a:miter lim="800000"/>
            </a:ln>
            <a:effectLst/>
          </p:spPr>
        </p:cxnSp>
        <p:sp>
          <p:nvSpPr>
            <p:cNvPr id="96" name="TextBox 95">
              <a:extLst>
                <a:ext uri="{FF2B5EF4-FFF2-40B4-BE49-F238E27FC236}">
                  <a16:creationId xmlns:a16="http://schemas.microsoft.com/office/drawing/2014/main" id="{2A801442-581E-CD6C-4B73-DF71F0D14B84}"/>
                </a:ext>
              </a:extLst>
            </p:cNvPr>
            <p:cNvSpPr txBox="1"/>
            <p:nvPr/>
          </p:nvSpPr>
          <p:spPr>
            <a:xfrm>
              <a:off x="978088" y="5727635"/>
              <a:ext cx="1521455" cy="340519"/>
            </a:xfrm>
            <a:prstGeom prst="roundRect">
              <a:avLst/>
            </a:prstGeom>
            <a:solidFill>
              <a:sysClr val="window" lastClr="FFFFFF">
                <a:alpha val="68000"/>
              </a:sysClr>
            </a:solidFill>
            <a:ln w="19050">
              <a:solidFill>
                <a:sysClr val="window" lastClr="FFFFFF">
                  <a:lumMod val="50000"/>
                </a:sysClr>
              </a:solidFill>
            </a:ln>
          </p:spPr>
          <p:txBody>
            <a:bodyPr wrap="square" rtlCol="0">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400" b="1" i="0" u="none" strike="noStrike" kern="0" cap="none" spc="0" normalizeH="0" baseline="0" noProof="0">
                  <a:solidFill>
                    <a:srgbClr val="808080"/>
                  </a:solidFill>
                  <a:highlight>
                    <a:srgbClr val="000000">
                      <a:alpha val="0"/>
                    </a:srgbClr>
                  </a:highlight>
                  <a:uLnTx/>
                  <a:uFillTx/>
                  <a:latin typeface="Calibri"/>
                  <a:cs typeface="Arial"/>
                </a:rPr>
                <a:t>TW2 | </a:t>
              </a:r>
              <a:r>
                <a:rPr kumimoji="0" lang="tr" sz="1400" b="0" i="0" u="none" strike="noStrike" kern="0" cap="none" spc="0" normalizeH="0" baseline="0" noProof="0">
                  <a:solidFill>
                    <a:srgbClr val="808080"/>
                  </a:solidFill>
                  <a:highlight>
                    <a:srgbClr val="000000">
                      <a:alpha val="0"/>
                    </a:srgbClr>
                  </a:highlight>
                  <a:uLnTx/>
                  <a:uFillTx/>
                  <a:latin typeface="Calibri"/>
                  <a:cs typeface="Arial"/>
                </a:rPr>
                <a:t>çalıştay</a:t>
              </a:r>
            </a:p>
          </p:txBody>
        </p:sp>
        <p:sp>
          <p:nvSpPr>
            <p:cNvPr id="97" name="Oval 96">
              <a:extLst>
                <a:ext uri="{FF2B5EF4-FFF2-40B4-BE49-F238E27FC236}">
                  <a16:creationId xmlns:a16="http://schemas.microsoft.com/office/drawing/2014/main" id="{61E1B64F-0AE2-38D4-FC4A-38B54AE1B014}"/>
                </a:ext>
              </a:extLst>
            </p:cNvPr>
            <p:cNvSpPr/>
            <p:nvPr/>
          </p:nvSpPr>
          <p:spPr>
            <a:xfrm>
              <a:off x="1649223" y="4488765"/>
              <a:ext cx="180000" cy="180000"/>
            </a:xfrm>
            <a:prstGeom prst="ellipse">
              <a:avLst/>
            </a:prstGeom>
            <a:solidFill>
              <a:sysClr val="window" lastClr="FFFFFF"/>
            </a:solidFill>
            <a:ln w="19050" cap="flat" cmpd="sng" algn="ctr">
              <a:solidFill>
                <a:sysClr val="window" lastClr="FFFFFF">
                  <a:lumMod val="50000"/>
                </a:sys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a:ln>
                  <a:noFill/>
                </a:ln>
                <a:solidFill>
                  <a:prstClr val="white"/>
                </a:solidFill>
                <a:effectLst/>
                <a:uLnTx/>
                <a:uFillTx/>
                <a:latin typeface="Calibri"/>
                <a:ea typeface="+mn-ea"/>
                <a:cs typeface="Arial"/>
              </a:endParaRPr>
            </a:p>
          </p:txBody>
        </p:sp>
      </p:grpSp>
      <p:cxnSp>
        <p:nvCxnSpPr>
          <p:cNvPr id="98" name="Connector: Elbow 97">
            <a:extLst>
              <a:ext uri="{FF2B5EF4-FFF2-40B4-BE49-F238E27FC236}">
                <a16:creationId xmlns:a16="http://schemas.microsoft.com/office/drawing/2014/main" id="{B3DAD05F-B6A3-F5DD-154A-7B848D893FE0}"/>
              </a:ext>
            </a:extLst>
          </p:cNvPr>
          <p:cNvCxnSpPr/>
          <p:nvPr/>
        </p:nvCxnSpPr>
        <p:spPr>
          <a:xfrm rot="5400000" flipH="1" flipV="1">
            <a:off x="4537153" y="4508912"/>
            <a:ext cx="2189590" cy="1"/>
          </a:xfrm>
          <a:prstGeom prst="bentConnector3">
            <a:avLst>
              <a:gd name="adj1" fmla="val 50000"/>
            </a:avLst>
          </a:prstGeom>
          <a:noFill/>
          <a:ln w="12700" cap="flat" cmpd="sng" algn="ctr">
            <a:solidFill>
              <a:sysClr val="window" lastClr="FFFFFF">
                <a:lumMod val="50000"/>
              </a:sysClr>
            </a:solidFill>
            <a:prstDash val="dash"/>
            <a:miter lim="800000"/>
            <a:tailEnd type="triangle"/>
          </a:ln>
          <a:effectLst/>
        </p:spPr>
      </p:cxnSp>
      <p:cxnSp>
        <p:nvCxnSpPr>
          <p:cNvPr id="103" name="Connector: Elbow 102">
            <a:extLst>
              <a:ext uri="{FF2B5EF4-FFF2-40B4-BE49-F238E27FC236}">
                <a16:creationId xmlns:a16="http://schemas.microsoft.com/office/drawing/2014/main" id="{52ECF63C-E073-1972-9BA4-90678F2C69A0}"/>
              </a:ext>
            </a:extLst>
          </p:cNvPr>
          <p:cNvCxnSpPr>
            <a:cxnSpLocks/>
            <a:endCxn id="44" idx="1"/>
          </p:cNvCxnSpPr>
          <p:nvPr/>
        </p:nvCxnSpPr>
        <p:spPr>
          <a:xfrm>
            <a:off x="1790369" y="3448825"/>
            <a:ext cx="161974" cy="48604"/>
          </a:xfrm>
          <a:prstGeom prst="bentConnector3">
            <a:avLst>
              <a:gd name="adj1" fmla="val 50000"/>
            </a:avLst>
          </a:prstGeom>
          <a:noFill/>
          <a:ln w="28575" cap="flat" cmpd="sng" algn="ctr">
            <a:solidFill>
              <a:srgbClr val="ED7D31">
                <a:lumMod val="75000"/>
              </a:srgbClr>
            </a:solidFill>
            <a:prstDash val="solid"/>
            <a:miter lim="800000"/>
            <a:headEnd type="triangle"/>
            <a:tailEnd type="none"/>
          </a:ln>
          <a:effectLst/>
        </p:spPr>
      </p:cxnSp>
      <p:pic>
        <p:nvPicPr>
          <p:cNvPr id="110" name="Picture 109">
            <a:extLst>
              <a:ext uri="{FF2B5EF4-FFF2-40B4-BE49-F238E27FC236}">
                <a16:creationId xmlns:a16="http://schemas.microsoft.com/office/drawing/2014/main" id="{A659BD96-85B9-E159-FFB4-C30F4C0058B2}"/>
              </a:ext>
            </a:extLst>
          </p:cNvPr>
          <p:cNvPicPr>
            <a:picLocks noChangeAspect="1"/>
          </p:cNvPicPr>
          <p:nvPr/>
        </p:nvPicPr>
        <p:blipFill>
          <a:blip r:embed="rId2"/>
          <a:stretch>
            <a:fillRect/>
          </a:stretch>
        </p:blipFill>
        <p:spPr>
          <a:xfrm>
            <a:off x="5035305" y="2197126"/>
            <a:ext cx="2164317" cy="1147410"/>
          </a:xfrm>
          <a:prstGeom prst="rect">
            <a:avLst/>
          </a:prstGeom>
        </p:spPr>
      </p:pic>
      <p:pic>
        <p:nvPicPr>
          <p:cNvPr id="111" name="Picture 110">
            <a:extLst>
              <a:ext uri="{FF2B5EF4-FFF2-40B4-BE49-F238E27FC236}">
                <a16:creationId xmlns:a16="http://schemas.microsoft.com/office/drawing/2014/main" id="{EB543FB4-6C22-CE5D-EBC2-DD974FB5BF0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75468" y="1970986"/>
            <a:ext cx="1969031" cy="838936"/>
          </a:xfrm>
          <a:prstGeom prst="rect">
            <a:avLst/>
          </a:prstGeom>
        </p:spPr>
      </p:pic>
    </p:spTree>
    <p:extLst>
      <p:ext uri="{BB962C8B-B14F-4D97-AF65-F5344CB8AC3E}">
        <p14:creationId xmlns:p14="http://schemas.microsoft.com/office/powerpoint/2010/main" val="4461413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1AE746-5972-5858-8E87-3AFE838029C9}"/>
              </a:ext>
            </a:extLst>
          </p:cNvPr>
          <p:cNvGrpSpPr/>
          <p:nvPr/>
        </p:nvGrpSpPr>
        <p:grpSpPr>
          <a:xfrm>
            <a:off x="1422400" y="1385455"/>
            <a:ext cx="9347200" cy="4840556"/>
            <a:chOff x="1422400" y="1385455"/>
            <a:chExt cx="9347200" cy="4840556"/>
          </a:xfrm>
        </p:grpSpPr>
        <p:grpSp>
          <p:nvGrpSpPr>
            <p:cNvPr id="3" name="Group 2">
              <a:extLst>
                <a:ext uri="{FF2B5EF4-FFF2-40B4-BE49-F238E27FC236}">
                  <a16:creationId xmlns:a16="http://schemas.microsoft.com/office/drawing/2014/main" id="{79C8292F-83C0-9935-40D4-DA0939F1CD06}"/>
                </a:ext>
              </a:extLst>
            </p:cNvPr>
            <p:cNvGrpSpPr/>
            <p:nvPr/>
          </p:nvGrpSpPr>
          <p:grpSpPr>
            <a:xfrm>
              <a:off x="1422400" y="1385455"/>
              <a:ext cx="9347200" cy="4840556"/>
              <a:chOff x="577266" y="2013939"/>
              <a:chExt cx="11037468" cy="4063590"/>
            </a:xfrm>
          </p:grpSpPr>
          <p:sp>
            <p:nvSpPr>
              <p:cNvPr id="7" name="Rectangle 6">
                <a:extLst>
                  <a:ext uri="{FF2B5EF4-FFF2-40B4-BE49-F238E27FC236}">
                    <a16:creationId xmlns:a16="http://schemas.microsoft.com/office/drawing/2014/main" id="{F68371B5-7F0D-249A-7F4A-D53C0634C92E}"/>
                  </a:ext>
                </a:extLst>
              </p:cNvPr>
              <p:cNvSpPr/>
              <p:nvPr/>
            </p:nvSpPr>
            <p:spPr>
              <a:xfrm>
                <a:off x="1528959" y="2013939"/>
                <a:ext cx="3640691" cy="44985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Dirençli şehir</a:t>
                </a:r>
              </a:p>
            </p:txBody>
          </p:sp>
          <p:sp>
            <p:nvSpPr>
              <p:cNvPr id="8" name="Rectangle 7">
                <a:extLst>
                  <a:ext uri="{FF2B5EF4-FFF2-40B4-BE49-F238E27FC236}">
                    <a16:creationId xmlns:a16="http://schemas.microsoft.com/office/drawing/2014/main" id="{566B9F5D-90E0-D4DC-3ED7-6005DA430B35}"/>
                  </a:ext>
                </a:extLst>
              </p:cNvPr>
              <p:cNvSpPr/>
              <p:nvPr/>
            </p:nvSpPr>
            <p:spPr>
              <a:xfrm>
                <a:off x="1528959" y="2454864"/>
                <a:ext cx="3640691" cy="2109279"/>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3-5 değer ve 3-5 hedef içeren niteliksel senaryo tanımı;</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1" i="0" u="none" strike="noStrike" kern="1200" cap="none" spc="0" normalizeH="0" baseline="0" noProof="0">
                    <a:solidFill>
                      <a:srgbClr val="FF0000"/>
                    </a:solidFill>
                    <a:highlight>
                      <a:srgbClr val="000000">
                        <a:alpha val="0"/>
                      </a:srgbClr>
                    </a:highlight>
                    <a:uLnTx/>
                    <a:uFillTx/>
                    <a:latin typeface="Calibri"/>
                    <a:cs typeface="Arial"/>
                  </a:rPr>
                  <a:t>Politika öncelikleri</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2-3 Hedefler, </a:t>
                </a:r>
                <a:endParaRPr kumimoji="0" lang="lt-LT" sz="16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1" i="0" u="none" strike="noStrike" kern="1200" cap="none" spc="0" normalizeH="0" baseline="0" noProof="0">
                    <a:solidFill>
                      <a:srgbClr val="FF0000"/>
                    </a:solidFill>
                    <a:highlight>
                      <a:srgbClr val="000000">
                        <a:alpha val="0"/>
                      </a:srgbClr>
                    </a:highlight>
                    <a:uLnTx/>
                    <a:uFillTx/>
                    <a:latin typeface="Calibri"/>
                    <a:cs typeface="Arial"/>
                  </a:rPr>
                  <a:t>1-2 Temel tedbir </a:t>
                </a:r>
                <a:br>
                  <a:rPr kumimoji="0" lang="tr" sz="1600" b="1" i="0" u="none" strike="noStrike" kern="1200" cap="none" spc="0" normalizeH="0" baseline="0" noProof="0">
                    <a:solidFill>
                      <a:srgbClr val="FF0000"/>
                    </a:solidFill>
                    <a:highlight>
                      <a:srgbClr val="000000">
                        <a:alpha val="0"/>
                      </a:srgbClr>
                    </a:highlight>
                    <a:uLnTx/>
                    <a:uFillTx/>
                    <a:latin typeface="Calibri"/>
                    <a:cs typeface="Arial"/>
                  </a:rPr>
                </a:br>
                <a:r>
                  <a:rPr kumimoji="0" lang="tr" sz="1600" b="1" i="0" u="none" strike="noStrike" kern="1200" cap="none" spc="0" normalizeH="0" baseline="0" noProof="0">
                    <a:solidFill>
                      <a:srgbClr val="FF0000"/>
                    </a:solidFill>
                    <a:highlight>
                      <a:srgbClr val="000000">
                        <a:alpha val="0"/>
                      </a:srgbClr>
                    </a:highlight>
                    <a:uLnTx/>
                    <a:uFillTx/>
                    <a:latin typeface="Calibri"/>
                    <a:cs typeface="Arial"/>
                  </a:rPr>
                  <a:t>paketleri</a:t>
                </a:r>
                <a:endParaRPr kumimoji="0" lang="en-US" sz="1600" b="1" i="0" u="none" strike="noStrike" kern="1200" cap="none" spc="0" normalizeH="0" baseline="0" noProof="0">
                  <a:ln>
                    <a:noFill/>
                  </a:ln>
                  <a:solidFill>
                    <a:srgbClr val="FF0000"/>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600" b="0" i="0" u="none" strike="noStrike" kern="1200" cap="none" spc="0" normalizeH="0" baseline="0" noProof="0">
                    <a:solidFill>
                      <a:srgbClr val="000000"/>
                    </a:solidFill>
                    <a:highlight>
                      <a:srgbClr val="000000">
                        <a:alpha val="0"/>
                      </a:srgbClr>
                    </a:highlight>
                    <a:uLnTx/>
                    <a:uFillTx/>
                    <a:latin typeface="Calibri"/>
                    <a:cs typeface="Arial"/>
                  </a:rPr>
                  <a:t>Görselleştirme:</a:t>
                </a:r>
              </a:p>
              <a:p>
                <a:pPr marL="0" marR="0" lvl="0" indent="0" algn="l" defTabSz="914400" rtl="0" eaLnBrk="1" fontAlgn="auto" latinLnBrk="0" hangingPunct="1">
                  <a:lnSpc>
                    <a:spcPct val="100000"/>
                  </a:lnSpc>
                  <a:spcBef>
                    <a:spcPct val="0"/>
                  </a:spcBef>
                  <a:spcAft>
                    <a:spcPct val="0"/>
                  </a:spcAft>
                  <a:buClrTx/>
                  <a:buSzTx/>
                  <a:buFontTx/>
                  <a:buNone/>
                  <a:defRPr/>
                </a:pPr>
                <a:endParaRPr kumimoji="0" lang="lt-LT" sz="16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en-US" sz="1600" b="0" i="0" u="none" strike="noStrike" kern="1200" cap="none" spc="0" normalizeH="0" baseline="0" noProof="0">
                  <a:ln>
                    <a:noFill/>
                  </a:ln>
                  <a:solidFill>
                    <a:prstClr val="black"/>
                  </a:solidFill>
                  <a:effectLst/>
                  <a:uLnTx/>
                  <a:uFillTx/>
                  <a:latin typeface="Calibri"/>
                  <a:cs typeface="Arial"/>
                </a:endParaRPr>
              </a:p>
            </p:txBody>
          </p:sp>
          <p:sp>
            <p:nvSpPr>
              <p:cNvPr id="9" name="Rectangle 8">
                <a:extLst>
                  <a:ext uri="{FF2B5EF4-FFF2-40B4-BE49-F238E27FC236}">
                    <a16:creationId xmlns:a16="http://schemas.microsoft.com/office/drawing/2014/main" id="{A23F436E-E6C8-5EB2-9413-7A21377E370E}"/>
                  </a:ext>
                </a:extLst>
              </p:cNvPr>
              <p:cNvSpPr/>
              <p:nvPr/>
            </p:nvSpPr>
            <p:spPr>
              <a:xfrm>
                <a:off x="5395941" y="2013939"/>
                <a:ext cx="2558473" cy="44985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Yeşil şehir</a:t>
                </a:r>
              </a:p>
            </p:txBody>
          </p:sp>
          <p:sp>
            <p:nvSpPr>
              <p:cNvPr id="10" name="Rectangle 9">
                <a:extLst>
                  <a:ext uri="{FF2B5EF4-FFF2-40B4-BE49-F238E27FC236}">
                    <a16:creationId xmlns:a16="http://schemas.microsoft.com/office/drawing/2014/main" id="{8CD91A25-9EEC-A053-2BB6-FA64E36276AE}"/>
                  </a:ext>
                </a:extLst>
              </p:cNvPr>
              <p:cNvSpPr/>
              <p:nvPr/>
            </p:nvSpPr>
            <p:spPr>
              <a:xfrm>
                <a:off x="5395941" y="2454864"/>
                <a:ext cx="2558473" cy="2109279"/>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cs typeface="Arial"/>
                </a:endParaRPr>
              </a:p>
            </p:txBody>
          </p:sp>
          <p:sp>
            <p:nvSpPr>
              <p:cNvPr id="11" name="Rectangle 10">
                <a:extLst>
                  <a:ext uri="{FF2B5EF4-FFF2-40B4-BE49-F238E27FC236}">
                    <a16:creationId xmlns:a16="http://schemas.microsoft.com/office/drawing/2014/main" id="{FB6722BE-B8BF-0EE5-BF49-C4E22E15A31C}"/>
                  </a:ext>
                </a:extLst>
              </p:cNvPr>
              <p:cNvSpPr/>
              <p:nvPr/>
            </p:nvSpPr>
            <p:spPr>
              <a:xfrm>
                <a:off x="8180704" y="2013939"/>
                <a:ext cx="2558473" cy="449859"/>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Kompakt / Verimli Şehir</a:t>
                </a:r>
              </a:p>
            </p:txBody>
          </p:sp>
          <p:sp>
            <p:nvSpPr>
              <p:cNvPr id="12" name="Rectangle 11">
                <a:extLst>
                  <a:ext uri="{FF2B5EF4-FFF2-40B4-BE49-F238E27FC236}">
                    <a16:creationId xmlns:a16="http://schemas.microsoft.com/office/drawing/2014/main" id="{756684C9-E290-1598-D02B-1C0F82CDE70E}"/>
                  </a:ext>
                </a:extLst>
              </p:cNvPr>
              <p:cNvSpPr/>
              <p:nvPr/>
            </p:nvSpPr>
            <p:spPr>
              <a:xfrm>
                <a:off x="8180704" y="2454864"/>
                <a:ext cx="2558473" cy="2109279"/>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kumimoji="0" lang="lt-LT" sz="1800" b="0" i="0" u="none" strike="noStrike" kern="1200" cap="none" spc="0" normalizeH="0" baseline="0" noProof="0">
                  <a:ln>
                    <a:noFill/>
                  </a:ln>
                  <a:solidFill>
                    <a:prstClr val="black"/>
                  </a:solidFill>
                  <a:effectLst/>
                  <a:uLnTx/>
                  <a:uFillTx/>
                  <a:latin typeface="Calibri"/>
                  <a:cs typeface="Arial"/>
                </a:endParaRPr>
              </a:p>
            </p:txBody>
          </p:sp>
          <p:sp>
            <p:nvSpPr>
              <p:cNvPr id="13" name="Rectangle 12">
                <a:extLst>
                  <a:ext uri="{FF2B5EF4-FFF2-40B4-BE49-F238E27FC236}">
                    <a16:creationId xmlns:a16="http://schemas.microsoft.com/office/drawing/2014/main" id="{A9D641A5-D540-45CB-04B8-D87B0422A95A}"/>
                  </a:ext>
                </a:extLst>
              </p:cNvPr>
              <p:cNvSpPr/>
              <p:nvPr/>
            </p:nvSpPr>
            <p:spPr>
              <a:xfrm>
                <a:off x="3403599" y="4652301"/>
                <a:ext cx="2558473" cy="44985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Aktif Hareketlilik Şehri</a:t>
                </a:r>
              </a:p>
            </p:txBody>
          </p:sp>
          <p:sp>
            <p:nvSpPr>
              <p:cNvPr id="14" name="Rectangle 13">
                <a:extLst>
                  <a:ext uri="{FF2B5EF4-FFF2-40B4-BE49-F238E27FC236}">
                    <a16:creationId xmlns:a16="http://schemas.microsoft.com/office/drawing/2014/main" id="{A3123AC9-D1FA-2F9A-9418-FF08A9085CAB}"/>
                  </a:ext>
                </a:extLst>
              </p:cNvPr>
              <p:cNvSpPr/>
              <p:nvPr/>
            </p:nvSpPr>
            <p:spPr>
              <a:xfrm>
                <a:off x="3403599" y="5103653"/>
                <a:ext cx="2558473" cy="969257"/>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15" name="Rectangle 14">
                <a:extLst>
                  <a:ext uri="{FF2B5EF4-FFF2-40B4-BE49-F238E27FC236}">
                    <a16:creationId xmlns:a16="http://schemas.microsoft.com/office/drawing/2014/main" id="{B8499A14-1FE8-39A9-9D85-76B89A03EA01}"/>
                  </a:ext>
                </a:extLst>
              </p:cNvPr>
              <p:cNvSpPr/>
              <p:nvPr/>
            </p:nvSpPr>
            <p:spPr>
              <a:xfrm>
                <a:off x="6229930" y="4652301"/>
                <a:ext cx="2558473" cy="44985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Yeşil/Düşük Karbonlu Şehir</a:t>
                </a:r>
              </a:p>
            </p:txBody>
          </p:sp>
          <p:sp>
            <p:nvSpPr>
              <p:cNvPr id="16" name="Rectangle 15">
                <a:extLst>
                  <a:ext uri="{FF2B5EF4-FFF2-40B4-BE49-F238E27FC236}">
                    <a16:creationId xmlns:a16="http://schemas.microsoft.com/office/drawing/2014/main" id="{59EBCC08-A569-871A-A67F-7F1CB4F39D6B}"/>
                  </a:ext>
                </a:extLst>
              </p:cNvPr>
              <p:cNvSpPr/>
              <p:nvPr/>
            </p:nvSpPr>
            <p:spPr>
              <a:xfrm>
                <a:off x="6229930" y="5103653"/>
                <a:ext cx="2558473" cy="969257"/>
              </a:xfrm>
              <a:prstGeom prst="rect">
                <a:avLst/>
              </a:prstGeom>
              <a:solidFill>
                <a:srgbClr val="7030A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17" name="Rectangle 16">
                <a:extLst>
                  <a:ext uri="{FF2B5EF4-FFF2-40B4-BE49-F238E27FC236}">
                    <a16:creationId xmlns:a16="http://schemas.microsoft.com/office/drawing/2014/main" id="{EED56C65-4A43-E2B3-7B5D-9435179F5661}"/>
                  </a:ext>
                </a:extLst>
              </p:cNvPr>
              <p:cNvSpPr/>
              <p:nvPr/>
            </p:nvSpPr>
            <p:spPr>
              <a:xfrm>
                <a:off x="9056261" y="4656920"/>
                <a:ext cx="2558473" cy="44985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Olağan Durum Senaryosu (ODS)</a:t>
                </a:r>
                <a:endParaRPr kumimoji="0" lang="en-US" sz="1800" b="0" i="0" u="none" strike="noStrike" kern="1200" cap="none" spc="0" normalizeH="0" baseline="0" noProof="0">
                  <a:ln>
                    <a:noFill/>
                  </a:ln>
                  <a:solidFill>
                    <a:prstClr val="white"/>
                  </a:solidFill>
                  <a:effectLst/>
                  <a:uLnTx/>
                  <a:uFillTx/>
                  <a:latin typeface="Calibri"/>
                  <a:cs typeface="Arial"/>
                </a:endParaRPr>
              </a:p>
            </p:txBody>
          </p:sp>
          <p:sp>
            <p:nvSpPr>
              <p:cNvPr id="18" name="Rectangle 17">
                <a:extLst>
                  <a:ext uri="{FF2B5EF4-FFF2-40B4-BE49-F238E27FC236}">
                    <a16:creationId xmlns:a16="http://schemas.microsoft.com/office/drawing/2014/main" id="{39673D5E-1DBA-6B79-F9F7-9ED620A5757E}"/>
                  </a:ext>
                </a:extLst>
              </p:cNvPr>
              <p:cNvSpPr/>
              <p:nvPr/>
            </p:nvSpPr>
            <p:spPr>
              <a:xfrm>
                <a:off x="9056261" y="5108272"/>
                <a:ext cx="2558473" cy="969257"/>
              </a:xfrm>
              <a:prstGeom prst="rect">
                <a:avLst/>
              </a:prstGeom>
              <a:solidFill>
                <a:schemeClr val="bg2">
                  <a:lumMod val="5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19" name="Rectangle 18">
                <a:extLst>
                  <a:ext uri="{FF2B5EF4-FFF2-40B4-BE49-F238E27FC236}">
                    <a16:creationId xmlns:a16="http://schemas.microsoft.com/office/drawing/2014/main" id="{AA23DE7D-EE28-30A4-A085-D6FEB9E720CA}"/>
                  </a:ext>
                </a:extLst>
              </p:cNvPr>
              <p:cNvSpPr/>
              <p:nvPr/>
            </p:nvSpPr>
            <p:spPr>
              <a:xfrm>
                <a:off x="577266" y="4652301"/>
                <a:ext cx="2558473" cy="449859"/>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FFFFFF"/>
                    </a:solidFill>
                    <a:highlight>
                      <a:srgbClr val="000000">
                        <a:alpha val="0"/>
                      </a:srgbClr>
                    </a:highlight>
                    <a:uLnTx/>
                    <a:uFillTx/>
                    <a:latin typeface="Calibri"/>
                    <a:cs typeface="Arial"/>
                  </a:rPr>
                  <a:t>Kompakt Şehir/Aktif Hareketlilik Şehri</a:t>
                </a:r>
              </a:p>
            </p:txBody>
          </p:sp>
          <p:sp>
            <p:nvSpPr>
              <p:cNvPr id="20" name="Rectangle 19">
                <a:extLst>
                  <a:ext uri="{FF2B5EF4-FFF2-40B4-BE49-F238E27FC236}">
                    <a16:creationId xmlns:a16="http://schemas.microsoft.com/office/drawing/2014/main" id="{45D8EB21-1A2B-FF45-545E-8D9DA2D068BA}"/>
                  </a:ext>
                </a:extLst>
              </p:cNvPr>
              <p:cNvSpPr/>
              <p:nvPr/>
            </p:nvSpPr>
            <p:spPr>
              <a:xfrm>
                <a:off x="577266" y="5103653"/>
                <a:ext cx="2558473" cy="969257"/>
              </a:xfrm>
              <a:prstGeom prst="rect">
                <a:avLst/>
              </a:prstGeom>
              <a:solidFill>
                <a:srgbClr val="00B0F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noAutofit/>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highlight>
                      <a:srgbClr val="000000">
                        <a:alpha val="0"/>
                      </a:srgbClr>
                    </a:highlight>
                    <a:uLnTx/>
                    <a:uFillTx/>
                    <a:latin typeface="Calibri"/>
                    <a:cs typeface="Arial"/>
                  </a:rPr>
                  <a:t>…</a:t>
                </a:r>
              </a:p>
            </p:txBody>
          </p:sp>
        </p:grpSp>
        <p:pic>
          <p:nvPicPr>
            <p:cNvPr id="22" name="Picture 21">
              <a:extLst>
                <a:ext uri="{FF2B5EF4-FFF2-40B4-BE49-F238E27FC236}">
                  <a16:creationId xmlns:a16="http://schemas.microsoft.com/office/drawing/2014/main" id="{7B3499BF-E2EE-9EA2-21BA-C35F3D3B1BB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06528" y="2922724"/>
              <a:ext cx="1704983" cy="1447733"/>
            </a:xfrm>
            <a:prstGeom prst="rect">
              <a:avLst/>
            </a:prstGeom>
          </p:spPr>
        </p:pic>
      </p:grpSp>
      <p:sp>
        <p:nvSpPr>
          <p:cNvPr id="23" name="Title 2">
            <a:extLst>
              <a:ext uri="{FF2B5EF4-FFF2-40B4-BE49-F238E27FC236}">
                <a16:creationId xmlns:a16="http://schemas.microsoft.com/office/drawing/2014/main" id="{D2A59604-2A59-7435-86B6-1E4485B6B11B}"/>
              </a:ext>
            </a:extLst>
          </p:cNvPr>
          <p:cNvSpPr>
            <a:spLocks noGrp="1"/>
          </p:cNvSpPr>
          <p:nvPr>
            <p:ph type="title"/>
          </p:nvPr>
        </p:nvSpPr>
        <p:spPr>
          <a:xfrm>
            <a:off x="779293" y="404487"/>
            <a:ext cx="9637943" cy="1243584"/>
          </a:xfrm>
        </p:spPr>
        <p:txBody>
          <a:bodyPr>
            <a:noAutofit/>
          </a:bodyPr>
          <a:lstStyle/>
          <a:p>
            <a:pPr algn="l" rtl="0"/>
            <a:r>
              <a:rPr lang="tr" sz="3200" b="1" i="0" u="none" strike="noStrike">
                <a:highlight>
                  <a:srgbClr val="000000">
                    <a:alpha val="0"/>
                  </a:srgbClr>
                </a:highlight>
                <a:latin typeface="Calibri"/>
                <a:cs typeface="Poppins"/>
              </a:rPr>
              <a:t>Kavramsal senaryolar</a:t>
            </a:r>
            <a:endParaRPr lang="lt-LT" sz="3200" b="1">
              <a:cs typeface="Poppins" panose="00000500000000000000" pitchFamily="2" charset="-70"/>
            </a:endParaRPr>
          </a:p>
        </p:txBody>
      </p:sp>
    </p:spTree>
    <p:extLst>
      <p:ext uri="{BB962C8B-B14F-4D97-AF65-F5344CB8AC3E}">
        <p14:creationId xmlns:p14="http://schemas.microsoft.com/office/powerpoint/2010/main" val="246469191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68640E2-1252-60D0-02AF-9B2A305796AA}"/>
              </a:ext>
            </a:extLst>
          </p:cNvPr>
          <p:cNvSpPr/>
          <p:nvPr/>
        </p:nvSpPr>
        <p:spPr>
          <a:xfrm>
            <a:off x="0" y="0"/>
            <a:ext cx="12192000" cy="68342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7" name="Title 2">
            <a:extLst>
              <a:ext uri="{FF2B5EF4-FFF2-40B4-BE49-F238E27FC236}">
                <a16:creationId xmlns:a16="http://schemas.microsoft.com/office/drawing/2014/main" id="{52C0FB6E-445D-7BA2-7FEF-D576389105D3}"/>
              </a:ext>
            </a:extLst>
          </p:cNvPr>
          <p:cNvSpPr txBox="1"/>
          <p:nvPr/>
        </p:nvSpPr>
        <p:spPr bwMode="auto">
          <a:xfrm>
            <a:off x="412574" y="516105"/>
            <a:ext cx="9637943" cy="124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tr" sz="3200" b="1" i="0" u="none" strike="noStrike" kern="1200" cap="none" spc="0" normalizeH="0" baseline="0" noProof="0" dirty="0">
                <a:solidFill>
                  <a:srgbClr val="000000"/>
                </a:solidFill>
                <a:highlight>
                  <a:srgbClr val="000000">
                    <a:alpha val="0"/>
                  </a:srgbClr>
                </a:highlight>
                <a:uLnTx/>
                <a:uFillTx/>
                <a:latin typeface="Calibri"/>
                <a:cs typeface="Poppins"/>
              </a:rPr>
              <a:t>Senaryolarda politika öncelikleri</a:t>
            </a:r>
            <a:endParaRPr kumimoji="0" lang="lt-LT" sz="3200" b="1" i="0" u="none" strike="noStrike" kern="1200" cap="none" spc="0" normalizeH="0" baseline="0" noProof="0" dirty="0">
              <a:ln>
                <a:noFill/>
              </a:ln>
              <a:solidFill>
                <a:prstClr val="black"/>
              </a:solidFill>
              <a:effectLst/>
              <a:uLnTx/>
              <a:uFillTx/>
              <a:latin typeface="Calibri"/>
              <a:cs typeface="Poppins" panose="00000500000000000000" pitchFamily="2" charset="-70"/>
            </a:endParaRPr>
          </a:p>
        </p:txBody>
      </p:sp>
      <p:pic>
        <p:nvPicPr>
          <p:cNvPr id="27" name="Picture 26">
            <a:extLst>
              <a:ext uri="{FF2B5EF4-FFF2-40B4-BE49-F238E27FC236}">
                <a16:creationId xmlns:a16="http://schemas.microsoft.com/office/drawing/2014/main" id="{1173CC18-33E9-CFC0-6F2B-EB8D8084D13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17607" y="274233"/>
            <a:ext cx="8731776" cy="6560021"/>
          </a:xfrm>
          <a:prstGeom prst="rect">
            <a:avLst/>
          </a:prstGeom>
        </p:spPr>
      </p:pic>
      <p:sp>
        <p:nvSpPr>
          <p:cNvPr id="3" name="Title 1">
            <a:extLst>
              <a:ext uri="{FF2B5EF4-FFF2-40B4-BE49-F238E27FC236}">
                <a16:creationId xmlns:a16="http://schemas.microsoft.com/office/drawing/2014/main" id="{36017573-6C05-E892-4F11-6500DFAC14D4}"/>
              </a:ext>
            </a:extLst>
          </p:cNvPr>
          <p:cNvSpPr>
            <a:spLocks noGrp="1"/>
          </p:cNvSpPr>
          <p:nvPr>
            <p:ph type="title"/>
          </p:nvPr>
        </p:nvSpPr>
        <p:spPr>
          <a:xfrm>
            <a:off x="523967" y="1806334"/>
            <a:ext cx="2723430" cy="1115770"/>
          </a:xfrm>
          <a:noFill/>
          <a:ln w="28575">
            <a:solidFill>
              <a:srgbClr val="C00000"/>
            </a:solidFill>
          </a:ln>
        </p:spPr>
        <p:txBody>
          <a:bodyPr>
            <a:noAutofit/>
          </a:bodyPr>
          <a:lstStyle/>
          <a:p>
            <a:pPr algn="l" rtl="0"/>
            <a:r>
              <a:rPr lang="tr" sz="2000" b="1" i="0" u="none" strike="noStrike">
                <a:highlight>
                  <a:srgbClr val="000000">
                    <a:alpha val="0"/>
                  </a:srgbClr>
                </a:highlight>
                <a:latin typeface="Calibri"/>
              </a:rPr>
              <a:t>MERKEZ </a:t>
            </a:r>
            <a:br>
              <a:rPr lang="tr" sz="2000" b="1" i="0" u="none" strike="noStrike">
                <a:highlight>
                  <a:srgbClr val="000000">
                    <a:alpha val="0"/>
                  </a:srgbClr>
                </a:highlight>
                <a:latin typeface="Calibri"/>
              </a:rPr>
            </a:br>
            <a:r>
              <a:rPr lang="tr" sz="2000" b="1" i="0" u="none" strike="noStrike">
                <a:highlight>
                  <a:srgbClr val="000000">
                    <a:alpha val="0"/>
                  </a:srgbClr>
                </a:highlight>
                <a:latin typeface="Calibri"/>
              </a:rPr>
              <a:t> BÖLGE </a:t>
            </a:r>
            <a:endParaRPr lang="en-GB" sz="2000" b="1">
              <a:latin typeface="+mn-lt"/>
            </a:endParaRPr>
          </a:p>
        </p:txBody>
      </p:sp>
      <p:sp>
        <p:nvSpPr>
          <p:cNvPr id="11" name="Oval 10">
            <a:extLst>
              <a:ext uri="{FF2B5EF4-FFF2-40B4-BE49-F238E27FC236}">
                <a16:creationId xmlns:a16="http://schemas.microsoft.com/office/drawing/2014/main" id="{6B443CC2-EFFC-E7BD-0414-4B3BA39C6863}"/>
              </a:ext>
            </a:extLst>
          </p:cNvPr>
          <p:cNvSpPr/>
          <p:nvPr/>
        </p:nvSpPr>
        <p:spPr>
          <a:xfrm>
            <a:off x="6208711" y="1966954"/>
            <a:ext cx="3635859" cy="2590646"/>
          </a:xfrm>
          <a:custGeom>
            <a:avLst/>
            <a:gdLst>
              <a:gd name="connsiteX0" fmla="*/ 26412 w 2257725"/>
              <a:gd name="connsiteY0" fmla="*/ 1207051 h 2590646"/>
              <a:gd name="connsiteX1" fmla="*/ 149893 w 2257725"/>
              <a:gd name="connsiteY1" fmla="*/ 384658 h 2590646"/>
              <a:gd name="connsiteX2" fmla="*/ 810746 w 2257725"/>
              <a:gd name="connsiteY2" fmla="*/ 313940 h 2590646"/>
              <a:gd name="connsiteX3" fmla="*/ 1116323 w 2257725"/>
              <a:gd name="connsiteY3" fmla="*/ 5824 h 2590646"/>
              <a:gd name="connsiteX4" fmla="*/ 1613080 w 2257725"/>
              <a:gd name="connsiteY4" fmla="*/ 125095 h 2590646"/>
              <a:gd name="connsiteX5" fmla="*/ 1951836 w 2257725"/>
              <a:gd name="connsiteY5" fmla="*/ 543685 h 2590646"/>
              <a:gd name="connsiteX6" fmla="*/ 2255609 w 2257725"/>
              <a:gd name="connsiteY6" fmla="*/ 1554920 h 2590646"/>
              <a:gd name="connsiteX7" fmla="*/ 1761205 w 2257725"/>
              <a:gd name="connsiteY7" fmla="*/ 2142741 h 2590646"/>
              <a:gd name="connsiteX8" fmla="*/ 1171869 w 2257725"/>
              <a:gd name="connsiteY8" fmla="*/ 2587181 h 2590646"/>
              <a:gd name="connsiteX9" fmla="*/ 332081 w 2257725"/>
              <a:gd name="connsiteY9" fmla="*/ 1945101 h 2590646"/>
              <a:gd name="connsiteX10" fmla="*/ 26412 w 2257725"/>
              <a:gd name="connsiteY10" fmla="*/ 1207051 h 259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57725" h="2590646">
                <a:moveTo>
                  <a:pt x="26412" y="1207051"/>
                </a:moveTo>
                <a:cubicBezTo>
                  <a:pt x="-3953" y="946977"/>
                  <a:pt x="-47188" y="520258"/>
                  <a:pt x="149893" y="384658"/>
                </a:cubicBezTo>
                <a:cubicBezTo>
                  <a:pt x="271358" y="199363"/>
                  <a:pt x="649674" y="377079"/>
                  <a:pt x="810746" y="313940"/>
                </a:cubicBezTo>
                <a:cubicBezTo>
                  <a:pt x="971818" y="250801"/>
                  <a:pt x="982601" y="37298"/>
                  <a:pt x="1116323" y="5824"/>
                </a:cubicBezTo>
                <a:cubicBezTo>
                  <a:pt x="1250045" y="-25650"/>
                  <a:pt x="1467656" y="78521"/>
                  <a:pt x="1613080" y="125095"/>
                </a:cubicBezTo>
                <a:cubicBezTo>
                  <a:pt x="1758504" y="171669"/>
                  <a:pt x="1852977" y="348451"/>
                  <a:pt x="1951836" y="543685"/>
                </a:cubicBezTo>
                <a:cubicBezTo>
                  <a:pt x="2050695" y="738920"/>
                  <a:pt x="2282238" y="1338107"/>
                  <a:pt x="2255609" y="1554920"/>
                </a:cubicBezTo>
                <a:cubicBezTo>
                  <a:pt x="2216637" y="1960576"/>
                  <a:pt x="2010747" y="1940881"/>
                  <a:pt x="1761205" y="2142741"/>
                </a:cubicBezTo>
                <a:cubicBezTo>
                  <a:pt x="1468461" y="2414176"/>
                  <a:pt x="1410056" y="2620121"/>
                  <a:pt x="1171869" y="2587181"/>
                </a:cubicBezTo>
                <a:cubicBezTo>
                  <a:pt x="933682" y="2554241"/>
                  <a:pt x="516819" y="2239727"/>
                  <a:pt x="332081" y="1945101"/>
                </a:cubicBezTo>
                <a:cubicBezTo>
                  <a:pt x="196718" y="1720049"/>
                  <a:pt x="56777" y="1467125"/>
                  <a:pt x="26412" y="1207051"/>
                </a:cubicBezTo>
                <a:close/>
              </a:path>
            </a:pathLst>
          </a:custGeom>
          <a:noFill/>
          <a:ln w="28575">
            <a:solidFill>
              <a:srgbClr val="FFFF00"/>
            </a:solidFill>
          </a:ln>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ct val="0"/>
              </a:spcAft>
              <a:buClrTx/>
              <a:buSzTx/>
              <a:buFontTx/>
              <a:buNone/>
              <a:defRPr/>
            </a:pPr>
            <a:endParaRPr kumimoji="0" lang="lt-LT" sz="2800" b="1" i="0" u="none" strike="noStrike" kern="1200" cap="none" spc="0" normalizeH="0" baseline="0" noProof="0">
              <a:ln>
                <a:noFill/>
              </a:ln>
              <a:solidFill>
                <a:prstClr val="black"/>
              </a:solidFill>
              <a:effectLst/>
              <a:uLnTx/>
              <a:uFillTx/>
              <a:latin typeface="Calibri"/>
              <a:ea typeface="+mj-ea"/>
              <a:cs typeface="Arial"/>
            </a:endParaRPr>
          </a:p>
        </p:txBody>
      </p:sp>
      <p:sp>
        <p:nvSpPr>
          <p:cNvPr id="9" name="Oval 8">
            <a:extLst>
              <a:ext uri="{FF2B5EF4-FFF2-40B4-BE49-F238E27FC236}">
                <a16:creationId xmlns:a16="http://schemas.microsoft.com/office/drawing/2014/main" id="{F00E0D62-8E33-6125-4416-29B543B51890}"/>
              </a:ext>
            </a:extLst>
          </p:cNvPr>
          <p:cNvSpPr/>
          <p:nvPr/>
        </p:nvSpPr>
        <p:spPr>
          <a:xfrm>
            <a:off x="7045674" y="2458473"/>
            <a:ext cx="2364975" cy="1627199"/>
          </a:xfrm>
          <a:prstGeom prst="ellipse">
            <a:avLst/>
          </a:prstGeom>
          <a:noFill/>
          <a:ln w="28575">
            <a:solidFill>
              <a:schemeClr val="accent4">
                <a:lumMod val="75000"/>
              </a:schemeClr>
            </a:solidFill>
          </a:ln>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ct val="0"/>
              </a:spcAft>
              <a:buClrTx/>
              <a:buSzTx/>
              <a:buFontTx/>
              <a:buNone/>
              <a:defRPr/>
            </a:pPr>
            <a:endParaRPr kumimoji="0" lang="lt-LT" sz="2800" b="1" i="0" u="none" strike="noStrike" kern="1200" cap="none" spc="0" normalizeH="0" baseline="0" noProof="0">
              <a:ln>
                <a:noFill/>
              </a:ln>
              <a:solidFill>
                <a:prstClr val="black"/>
              </a:solidFill>
              <a:effectLst/>
              <a:uLnTx/>
              <a:uFillTx/>
              <a:latin typeface="Calibri"/>
              <a:ea typeface="+mj-ea"/>
              <a:cs typeface="Arial"/>
            </a:endParaRPr>
          </a:p>
        </p:txBody>
      </p:sp>
      <p:sp>
        <p:nvSpPr>
          <p:cNvPr id="8" name="Oval 7">
            <a:extLst>
              <a:ext uri="{FF2B5EF4-FFF2-40B4-BE49-F238E27FC236}">
                <a16:creationId xmlns:a16="http://schemas.microsoft.com/office/drawing/2014/main" id="{905AB2FF-EB87-A983-4BB8-095843AE2D1A}"/>
              </a:ext>
            </a:extLst>
          </p:cNvPr>
          <p:cNvSpPr/>
          <p:nvPr/>
        </p:nvSpPr>
        <p:spPr>
          <a:xfrm>
            <a:off x="7901664" y="2806283"/>
            <a:ext cx="921026" cy="924301"/>
          </a:xfrm>
          <a:prstGeom prst="ellipse">
            <a:avLst/>
          </a:prstGeom>
          <a:noFill/>
          <a:ln w="28575">
            <a:solidFill>
              <a:srgbClr val="C00000"/>
            </a:solidFill>
          </a:ln>
          <a:effectLst>
            <a:innerShdw blurRad="114300">
              <a:srgbClr val="C00000"/>
            </a:innerShdw>
          </a:effectLst>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ct val="0"/>
              </a:spcAft>
              <a:buClrTx/>
              <a:buSzTx/>
              <a:buFontTx/>
              <a:buNone/>
              <a:defRPr/>
            </a:pPr>
            <a:endParaRPr kumimoji="0" lang="lt-LT" sz="2800" b="1" i="0" u="none" strike="noStrike" kern="1200" cap="none" spc="0" normalizeH="0" baseline="0" noProof="0">
              <a:ln>
                <a:noFill/>
              </a:ln>
              <a:solidFill>
                <a:prstClr val="black"/>
              </a:solidFill>
              <a:effectLst/>
              <a:uLnTx/>
              <a:uFillTx/>
              <a:latin typeface="Calibri"/>
              <a:ea typeface="+mj-ea"/>
              <a:cs typeface="Arial"/>
            </a:endParaRPr>
          </a:p>
        </p:txBody>
      </p:sp>
      <p:sp>
        <p:nvSpPr>
          <p:cNvPr id="10" name="Title 1">
            <a:extLst>
              <a:ext uri="{FF2B5EF4-FFF2-40B4-BE49-F238E27FC236}">
                <a16:creationId xmlns:a16="http://schemas.microsoft.com/office/drawing/2014/main" id="{0B3CC12D-A5A9-4CCC-6EC2-B3A4F447DDAF}"/>
              </a:ext>
            </a:extLst>
          </p:cNvPr>
          <p:cNvSpPr txBox="1"/>
          <p:nvPr/>
        </p:nvSpPr>
        <p:spPr>
          <a:xfrm>
            <a:off x="523967" y="3033552"/>
            <a:ext cx="2723430" cy="1115770"/>
          </a:xfrm>
          <a:prstGeom prst="rect">
            <a:avLst/>
          </a:prstGeom>
          <a:noFill/>
          <a:ln w="28575">
            <a:solidFill>
              <a:srgbClr val="FFC000"/>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MERKEZİ </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BÖLGE</a:t>
            </a:r>
            <a:endParaRPr kumimoji="0" lang="en-GB" sz="2000" b="1" i="0" u="none" strike="noStrike" kern="1200" cap="none" spc="0" normalizeH="0" baseline="0" noProof="0">
              <a:ln>
                <a:noFill/>
              </a:ln>
              <a:solidFill>
                <a:prstClr val="black"/>
              </a:solidFill>
              <a:effectLst/>
              <a:uLnTx/>
              <a:uFillTx/>
              <a:latin typeface="Calibri"/>
              <a:cs typeface="Arial"/>
            </a:endParaRPr>
          </a:p>
        </p:txBody>
      </p:sp>
      <p:sp>
        <p:nvSpPr>
          <p:cNvPr id="13" name="Title 1">
            <a:extLst>
              <a:ext uri="{FF2B5EF4-FFF2-40B4-BE49-F238E27FC236}">
                <a16:creationId xmlns:a16="http://schemas.microsoft.com/office/drawing/2014/main" id="{B9FD4AE8-1EBC-AEB2-8721-025E792A6B80}"/>
              </a:ext>
            </a:extLst>
          </p:cNvPr>
          <p:cNvSpPr txBox="1"/>
          <p:nvPr/>
        </p:nvSpPr>
        <p:spPr>
          <a:xfrm>
            <a:off x="517917" y="4319383"/>
            <a:ext cx="2723430" cy="1115770"/>
          </a:xfrm>
          <a:prstGeom prst="rect">
            <a:avLst/>
          </a:prstGeom>
          <a:noFill/>
          <a:ln w="28575">
            <a:solidFill>
              <a:srgbClr val="FFFF00"/>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ORTA </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BÖLGE</a:t>
            </a:r>
            <a:endParaRPr kumimoji="0" lang="en-GB" sz="2000" b="1" i="0" u="none" strike="noStrike" kern="1200" cap="none" spc="0" normalizeH="0" baseline="0" noProof="0">
              <a:ln>
                <a:noFill/>
              </a:ln>
              <a:solidFill>
                <a:prstClr val="black"/>
              </a:solidFill>
              <a:effectLst/>
              <a:uLnTx/>
              <a:uFillTx/>
              <a:latin typeface="Calibri"/>
              <a:cs typeface="Arial"/>
            </a:endParaRPr>
          </a:p>
        </p:txBody>
      </p:sp>
      <p:sp>
        <p:nvSpPr>
          <p:cNvPr id="15" name="Title 1">
            <a:extLst>
              <a:ext uri="{FF2B5EF4-FFF2-40B4-BE49-F238E27FC236}">
                <a16:creationId xmlns:a16="http://schemas.microsoft.com/office/drawing/2014/main" id="{73CF2F61-C62D-F01F-CA2D-C6AC58FA2001}"/>
              </a:ext>
            </a:extLst>
          </p:cNvPr>
          <p:cNvSpPr txBox="1"/>
          <p:nvPr/>
        </p:nvSpPr>
        <p:spPr>
          <a:xfrm>
            <a:off x="517917" y="5605213"/>
            <a:ext cx="2723430" cy="1115770"/>
          </a:xfrm>
          <a:prstGeom prst="rect">
            <a:avLst/>
          </a:prstGeom>
          <a:noFill/>
          <a:ln w="28575">
            <a:solidFill>
              <a:srgbClr val="92D050"/>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ÇEVRESEL </a:t>
            </a:r>
          </a:p>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solidFill>
                  <a:srgbClr val="000000"/>
                </a:solidFill>
                <a:highlight>
                  <a:srgbClr val="000000">
                    <a:alpha val="0"/>
                  </a:srgbClr>
                </a:highlight>
                <a:uLnTx/>
                <a:uFillTx/>
                <a:latin typeface="Calibri"/>
                <a:cs typeface="Arial"/>
              </a:rPr>
              <a:t>BÖLGE</a:t>
            </a:r>
            <a:endParaRPr kumimoji="0" lang="en-GB" sz="2000" b="1" i="0" u="none" strike="noStrike" kern="1200" cap="none" spc="0" normalizeH="0" baseline="0" noProof="0">
              <a:ln>
                <a:noFill/>
              </a:ln>
              <a:solidFill>
                <a:prstClr val="black"/>
              </a:solidFill>
              <a:effectLst/>
              <a:uLnTx/>
              <a:uFillTx/>
              <a:latin typeface="Calibri"/>
              <a:cs typeface="Arial"/>
            </a:endParaRPr>
          </a:p>
        </p:txBody>
      </p:sp>
      <p:sp>
        <p:nvSpPr>
          <p:cNvPr id="22" name="Oval 10">
            <a:extLst>
              <a:ext uri="{FF2B5EF4-FFF2-40B4-BE49-F238E27FC236}">
                <a16:creationId xmlns:a16="http://schemas.microsoft.com/office/drawing/2014/main" id="{25F4D5A5-6FF8-CA19-457B-51B0925245DB}"/>
              </a:ext>
            </a:extLst>
          </p:cNvPr>
          <p:cNvSpPr/>
          <p:nvPr/>
        </p:nvSpPr>
        <p:spPr>
          <a:xfrm>
            <a:off x="4412976" y="577233"/>
            <a:ext cx="6895746" cy="5781921"/>
          </a:xfrm>
          <a:custGeom>
            <a:avLst/>
            <a:gdLst>
              <a:gd name="connsiteX0" fmla="*/ 537545 w 4281986"/>
              <a:gd name="connsiteY0" fmla="*/ 3227661 h 5781921"/>
              <a:gd name="connsiteX1" fmla="*/ 691885 w 4281986"/>
              <a:gd name="connsiteY1" fmla="*/ 2146850 h 5781921"/>
              <a:gd name="connsiteX2" fmla="*/ 1334222 w 4281986"/>
              <a:gd name="connsiteY2" fmla="*/ 1390332 h 5781921"/>
              <a:gd name="connsiteX3" fmla="*/ 1818782 w 4281986"/>
              <a:gd name="connsiteY3" fmla="*/ 326843 h 5781921"/>
              <a:gd name="connsiteX4" fmla="*/ 2537725 w 4281986"/>
              <a:gd name="connsiteY4" fmla="*/ 982826 h 5781921"/>
              <a:gd name="connsiteX5" fmla="*/ 3320850 w 4281986"/>
              <a:gd name="connsiteY5" fmla="*/ 0 h 5781921"/>
              <a:gd name="connsiteX6" fmla="*/ 3581421 w 4281986"/>
              <a:gd name="connsiteY6" fmla="*/ 782634 h 5781921"/>
              <a:gd name="connsiteX7" fmla="*/ 3758630 w 4281986"/>
              <a:gd name="connsiteY7" fmla="*/ 1589500 h 5781921"/>
              <a:gd name="connsiteX8" fmla="*/ 4265832 w 4281986"/>
              <a:gd name="connsiteY8" fmla="*/ 2871263 h 5781921"/>
              <a:gd name="connsiteX9" fmla="*/ 2664320 w 4281986"/>
              <a:gd name="connsiteY9" fmla="*/ 3971686 h 5781921"/>
              <a:gd name="connsiteX10" fmla="*/ 2906920 w 4281986"/>
              <a:gd name="connsiteY10" fmla="*/ 5276914 h 5781921"/>
              <a:gd name="connsiteX11" fmla="*/ 2425520 w 4281986"/>
              <a:gd name="connsiteY11" fmla="*/ 5753993 h 5781921"/>
              <a:gd name="connsiteX12" fmla="*/ 1746621 w 4281986"/>
              <a:gd name="connsiteY12" fmla="*/ 5376307 h 5781921"/>
              <a:gd name="connsiteX13" fmla="*/ 1123269 w 4281986"/>
              <a:gd name="connsiteY13" fmla="*/ 4630873 h 5781921"/>
              <a:gd name="connsiteX14" fmla="*/ 479077 w 4281986"/>
              <a:gd name="connsiteY14" fmla="*/ 4969563 h 5781921"/>
              <a:gd name="connsiteX15" fmla="*/ 0 w 4281986"/>
              <a:gd name="connsiteY15" fmla="*/ 3617080 h 5781921"/>
              <a:gd name="connsiteX16" fmla="*/ 537545 w 4281986"/>
              <a:gd name="connsiteY16" fmla="*/ 3227661 h 578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81986" h="5781921">
                <a:moveTo>
                  <a:pt x="537545" y="3227661"/>
                </a:moveTo>
                <a:cubicBezTo>
                  <a:pt x="652859" y="2982623"/>
                  <a:pt x="494804" y="2282450"/>
                  <a:pt x="691885" y="2146850"/>
                </a:cubicBezTo>
                <a:cubicBezTo>
                  <a:pt x="813350" y="1961555"/>
                  <a:pt x="1179322" y="1701949"/>
                  <a:pt x="1334222" y="1390332"/>
                </a:cubicBezTo>
                <a:cubicBezTo>
                  <a:pt x="1544669" y="1048898"/>
                  <a:pt x="1618198" y="394761"/>
                  <a:pt x="1818782" y="326843"/>
                </a:cubicBezTo>
                <a:cubicBezTo>
                  <a:pt x="2019366" y="258925"/>
                  <a:pt x="2392301" y="936252"/>
                  <a:pt x="2537725" y="982826"/>
                </a:cubicBezTo>
                <a:cubicBezTo>
                  <a:pt x="2880647" y="930008"/>
                  <a:pt x="2808480" y="13488"/>
                  <a:pt x="3320850" y="0"/>
                </a:cubicBezTo>
                <a:cubicBezTo>
                  <a:pt x="3648065" y="125661"/>
                  <a:pt x="3626567" y="506187"/>
                  <a:pt x="3581421" y="782634"/>
                </a:cubicBezTo>
                <a:cubicBezTo>
                  <a:pt x="3573123" y="1208233"/>
                  <a:pt x="3735082" y="1095622"/>
                  <a:pt x="3758630" y="1589500"/>
                </a:cubicBezTo>
                <a:cubicBezTo>
                  <a:pt x="3751320" y="2361674"/>
                  <a:pt x="4390615" y="2132988"/>
                  <a:pt x="4265832" y="2871263"/>
                </a:cubicBezTo>
                <a:cubicBezTo>
                  <a:pt x="4133555" y="3450811"/>
                  <a:pt x="2890805" y="3570744"/>
                  <a:pt x="2664320" y="3971686"/>
                </a:cubicBezTo>
                <a:cubicBezTo>
                  <a:pt x="2437835" y="4372628"/>
                  <a:pt x="2949806" y="4948389"/>
                  <a:pt x="2906920" y="5276914"/>
                </a:cubicBezTo>
                <a:cubicBezTo>
                  <a:pt x="2864034" y="5605439"/>
                  <a:pt x="2555128" y="5601593"/>
                  <a:pt x="2425520" y="5753993"/>
                </a:cubicBezTo>
                <a:cubicBezTo>
                  <a:pt x="1911519" y="5890362"/>
                  <a:pt x="2104586" y="5488950"/>
                  <a:pt x="1746621" y="5376307"/>
                </a:cubicBezTo>
                <a:cubicBezTo>
                  <a:pt x="1549123" y="5422690"/>
                  <a:pt x="1425046" y="4471720"/>
                  <a:pt x="1123269" y="4630873"/>
                </a:cubicBezTo>
                <a:cubicBezTo>
                  <a:pt x="821492" y="4790026"/>
                  <a:pt x="732121" y="4931463"/>
                  <a:pt x="479077" y="4969563"/>
                </a:cubicBezTo>
                <a:cubicBezTo>
                  <a:pt x="185204" y="4835919"/>
                  <a:pt x="250500" y="4203915"/>
                  <a:pt x="0" y="3617080"/>
                </a:cubicBezTo>
                <a:cubicBezTo>
                  <a:pt x="21059" y="3318481"/>
                  <a:pt x="422231" y="3472699"/>
                  <a:pt x="537545" y="3227661"/>
                </a:cubicBezTo>
                <a:close/>
              </a:path>
            </a:pathLst>
          </a:custGeom>
          <a:noFill/>
          <a:ln w="28575">
            <a:solidFill>
              <a:srgbClr val="92D050"/>
            </a:solidFill>
          </a:ln>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ct val="0"/>
              </a:spcAft>
              <a:buClrTx/>
              <a:buSzTx/>
              <a:buFontTx/>
              <a:buNone/>
              <a:defRPr/>
            </a:pPr>
            <a:endParaRPr kumimoji="0" lang="lt-LT" sz="2800" b="1" i="0" u="none" strike="noStrike" kern="1200" cap="none" spc="0" normalizeH="0" baseline="0" noProof="0">
              <a:ln>
                <a:noFill/>
              </a:ln>
              <a:solidFill>
                <a:prstClr val="black"/>
              </a:solidFill>
              <a:effectLst/>
              <a:uLnTx/>
              <a:uFillTx/>
              <a:latin typeface="Calibri"/>
              <a:ea typeface="+mj-ea"/>
              <a:cs typeface="Arial"/>
            </a:endParaRPr>
          </a:p>
        </p:txBody>
      </p:sp>
      <p:sp>
        <p:nvSpPr>
          <p:cNvPr id="23" name="Rectangle 22">
            <a:extLst>
              <a:ext uri="{FF2B5EF4-FFF2-40B4-BE49-F238E27FC236}">
                <a16:creationId xmlns:a16="http://schemas.microsoft.com/office/drawing/2014/main" id="{35AF519B-EE40-E4A7-119D-F1DCF01145DC}"/>
              </a:ext>
            </a:extLst>
          </p:cNvPr>
          <p:cNvSpPr/>
          <p:nvPr/>
        </p:nvSpPr>
        <p:spPr>
          <a:xfrm>
            <a:off x="8065095" y="2975170"/>
            <a:ext cx="576000" cy="576000"/>
          </a:xfrm>
          <a:prstGeom prst="rect">
            <a:avLst/>
          </a:prstGeom>
          <a:solidFill>
            <a:srgbClr val="FF0000">
              <a:alpha val="54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cxnSp>
        <p:nvCxnSpPr>
          <p:cNvPr id="25" name="Straight Connector 24">
            <a:extLst>
              <a:ext uri="{FF2B5EF4-FFF2-40B4-BE49-F238E27FC236}">
                <a16:creationId xmlns:a16="http://schemas.microsoft.com/office/drawing/2014/main" id="{D4BA2E9E-B667-0772-EF93-EF54A4021FAF}"/>
              </a:ext>
            </a:extLst>
          </p:cNvPr>
          <p:cNvCxnSpPr/>
          <p:nvPr/>
        </p:nvCxnSpPr>
        <p:spPr>
          <a:xfrm>
            <a:off x="8346307" y="3538652"/>
            <a:ext cx="1059374" cy="1391485"/>
          </a:xfrm>
          <a:prstGeom prst="line">
            <a:avLst/>
          </a:prstGeom>
          <a:ln w="19050"/>
        </p:spPr>
        <p:style>
          <a:lnRef idx="1">
            <a:schemeClr val="dk1"/>
          </a:lnRef>
          <a:fillRef idx="0">
            <a:schemeClr val="dk1"/>
          </a:fillRef>
          <a:effectRef idx="0">
            <a:schemeClr val="dk1"/>
          </a:effectRef>
          <a:fontRef idx="minor">
            <a:schemeClr val="tx1"/>
          </a:fontRef>
        </p:style>
      </p:cxnSp>
      <p:sp>
        <p:nvSpPr>
          <p:cNvPr id="35" name="Isosceles Triangle 34">
            <a:extLst>
              <a:ext uri="{FF2B5EF4-FFF2-40B4-BE49-F238E27FC236}">
                <a16:creationId xmlns:a16="http://schemas.microsoft.com/office/drawing/2014/main" id="{402C00FE-C59C-9177-DE72-E0DCC9EBF13F}"/>
              </a:ext>
            </a:extLst>
          </p:cNvPr>
          <p:cNvSpPr/>
          <p:nvPr/>
        </p:nvSpPr>
        <p:spPr>
          <a:xfrm>
            <a:off x="7453986" y="3286944"/>
            <a:ext cx="543776" cy="544535"/>
          </a:xfrm>
          <a:prstGeom prst="triangle">
            <a:avLst/>
          </a:prstGeom>
          <a:solidFill>
            <a:schemeClr val="accent4">
              <a:lumMod val="75000"/>
              <a:alpha val="4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37" name="Oval 36">
            <a:extLst>
              <a:ext uri="{FF2B5EF4-FFF2-40B4-BE49-F238E27FC236}">
                <a16:creationId xmlns:a16="http://schemas.microsoft.com/office/drawing/2014/main" id="{DCBB2C91-2FF6-B96B-AB0A-2F72C4CEC364}"/>
              </a:ext>
            </a:extLst>
          </p:cNvPr>
          <p:cNvSpPr/>
          <p:nvPr/>
        </p:nvSpPr>
        <p:spPr>
          <a:xfrm>
            <a:off x="6190916" y="3831479"/>
            <a:ext cx="576000" cy="576000"/>
          </a:xfrm>
          <a:prstGeom prst="ellipse">
            <a:avLst/>
          </a:prstGeom>
          <a:solidFill>
            <a:schemeClr val="accent6">
              <a:lumMod val="75000"/>
              <a:alpha val="44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cxnSp>
        <p:nvCxnSpPr>
          <p:cNvPr id="38" name="Straight Connector 37">
            <a:extLst>
              <a:ext uri="{FF2B5EF4-FFF2-40B4-BE49-F238E27FC236}">
                <a16:creationId xmlns:a16="http://schemas.microsoft.com/office/drawing/2014/main" id="{11EAF472-C060-89EF-32C4-3FD935407489}"/>
              </a:ext>
            </a:extLst>
          </p:cNvPr>
          <p:cNvCxnSpPr>
            <a:stCxn id="37" idx="4"/>
            <a:endCxn id="44" idx="0"/>
          </p:cNvCxnSpPr>
          <p:nvPr/>
        </p:nvCxnSpPr>
        <p:spPr>
          <a:xfrm flipH="1">
            <a:off x="4142887" y="4407479"/>
            <a:ext cx="2336029" cy="1488897"/>
          </a:xfrm>
          <a:prstGeom prst="line">
            <a:avLst/>
          </a:prstGeom>
          <a:ln w="19050"/>
        </p:spPr>
        <p:style>
          <a:lnRef idx="1">
            <a:schemeClr val="dk1"/>
          </a:lnRef>
          <a:fillRef idx="0">
            <a:schemeClr val="dk1"/>
          </a:fillRef>
          <a:effectRef idx="0">
            <a:schemeClr val="dk1"/>
          </a:effectRef>
          <a:fontRef idx="minor">
            <a:schemeClr val="tx1"/>
          </a:fontRef>
        </p:style>
      </p:cxnSp>
      <p:sp>
        <p:nvSpPr>
          <p:cNvPr id="62" name="Pentagon 61">
            <a:extLst>
              <a:ext uri="{FF2B5EF4-FFF2-40B4-BE49-F238E27FC236}">
                <a16:creationId xmlns:a16="http://schemas.microsoft.com/office/drawing/2014/main" id="{E0102961-00AA-8E6A-4028-5FD1AD61880D}"/>
              </a:ext>
            </a:extLst>
          </p:cNvPr>
          <p:cNvSpPr/>
          <p:nvPr/>
        </p:nvSpPr>
        <p:spPr>
          <a:xfrm>
            <a:off x="6412117" y="2593913"/>
            <a:ext cx="576000" cy="576000"/>
          </a:xfrm>
          <a:prstGeom prst="pentagon">
            <a:avLst/>
          </a:prstGeom>
          <a:solidFill>
            <a:srgbClr val="FFFF00">
              <a:alpha val="46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cxnSp>
        <p:nvCxnSpPr>
          <p:cNvPr id="67" name="Straight Connector 66">
            <a:extLst>
              <a:ext uri="{FF2B5EF4-FFF2-40B4-BE49-F238E27FC236}">
                <a16:creationId xmlns:a16="http://schemas.microsoft.com/office/drawing/2014/main" id="{6509DDA6-872A-D04C-B9CD-43431B57BDFB}"/>
              </a:ext>
            </a:extLst>
          </p:cNvPr>
          <p:cNvCxnSpPr>
            <a:stCxn id="62" idx="1"/>
          </p:cNvCxnSpPr>
          <p:nvPr/>
        </p:nvCxnSpPr>
        <p:spPr>
          <a:xfrm flipH="1" flipV="1">
            <a:off x="5334211" y="2044237"/>
            <a:ext cx="1077907" cy="769688"/>
          </a:xfrm>
          <a:prstGeom prst="line">
            <a:avLst/>
          </a:prstGeom>
          <a:ln w="19050"/>
        </p:spPr>
        <p:style>
          <a:lnRef idx="1">
            <a:schemeClr val="dk1"/>
          </a:lnRef>
          <a:fillRef idx="0">
            <a:schemeClr val="dk1"/>
          </a:fillRef>
          <a:effectRef idx="0">
            <a:schemeClr val="dk1"/>
          </a:effectRef>
          <a:fontRef idx="minor">
            <a:schemeClr val="tx1"/>
          </a:fontRef>
        </p:style>
      </p:cxnSp>
      <p:sp>
        <p:nvSpPr>
          <p:cNvPr id="68" name="TextBox 67">
            <a:extLst>
              <a:ext uri="{FF2B5EF4-FFF2-40B4-BE49-F238E27FC236}">
                <a16:creationId xmlns:a16="http://schemas.microsoft.com/office/drawing/2014/main" id="{1B8BEA53-9C6D-9551-4A62-BA04329A37CA}"/>
              </a:ext>
            </a:extLst>
          </p:cNvPr>
          <p:cNvSpPr txBox="1"/>
          <p:nvPr/>
        </p:nvSpPr>
        <p:spPr>
          <a:xfrm>
            <a:off x="3552211" y="1664673"/>
            <a:ext cx="1782000" cy="830997"/>
          </a:xfrm>
          <a:prstGeom prst="rect">
            <a:avLst/>
          </a:prstGeom>
          <a:solidFill>
            <a:srgbClr val="FFFF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 X</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Hızlı Toplu Taşıma</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Çok modluluk</a:t>
            </a:r>
            <a:endParaRPr kumimoji="0" lang="lt-LT" sz="1200" b="0" i="1"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72" name="Oval 71">
            <a:extLst>
              <a:ext uri="{FF2B5EF4-FFF2-40B4-BE49-F238E27FC236}">
                <a16:creationId xmlns:a16="http://schemas.microsoft.com/office/drawing/2014/main" id="{6608B584-34E4-67FD-5590-765356E93CFC}"/>
              </a:ext>
            </a:extLst>
          </p:cNvPr>
          <p:cNvSpPr/>
          <p:nvPr/>
        </p:nvSpPr>
        <p:spPr>
          <a:xfrm>
            <a:off x="9218702" y="965126"/>
            <a:ext cx="360000" cy="360000"/>
          </a:xfrm>
          <a:prstGeom prst="ellipse">
            <a:avLst/>
          </a:prstGeom>
          <a:solidFill>
            <a:schemeClr val="accent6">
              <a:lumMod val="75000"/>
              <a:alpha val="44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73" name="Oval 72">
            <a:extLst>
              <a:ext uri="{FF2B5EF4-FFF2-40B4-BE49-F238E27FC236}">
                <a16:creationId xmlns:a16="http://schemas.microsoft.com/office/drawing/2014/main" id="{48DFFFC1-81B8-9282-89F2-613580AF1F7E}"/>
              </a:ext>
            </a:extLst>
          </p:cNvPr>
          <p:cNvSpPr/>
          <p:nvPr/>
        </p:nvSpPr>
        <p:spPr>
          <a:xfrm>
            <a:off x="6742250" y="1853292"/>
            <a:ext cx="360000" cy="360000"/>
          </a:xfrm>
          <a:prstGeom prst="ellipse">
            <a:avLst/>
          </a:prstGeom>
          <a:solidFill>
            <a:schemeClr val="accent6">
              <a:lumMod val="75000"/>
              <a:alpha val="44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74" name="Oval 73">
            <a:extLst>
              <a:ext uri="{FF2B5EF4-FFF2-40B4-BE49-F238E27FC236}">
                <a16:creationId xmlns:a16="http://schemas.microsoft.com/office/drawing/2014/main" id="{EEFFB1A5-0571-A852-3A49-E2065C16062F}"/>
              </a:ext>
            </a:extLst>
          </p:cNvPr>
          <p:cNvSpPr/>
          <p:nvPr/>
        </p:nvSpPr>
        <p:spPr>
          <a:xfrm>
            <a:off x="9729684" y="2815856"/>
            <a:ext cx="360000" cy="360000"/>
          </a:xfrm>
          <a:prstGeom prst="ellipse">
            <a:avLst/>
          </a:prstGeom>
          <a:solidFill>
            <a:schemeClr val="accent6">
              <a:lumMod val="75000"/>
              <a:alpha val="44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75" name="Pentagon 74">
            <a:extLst>
              <a:ext uri="{FF2B5EF4-FFF2-40B4-BE49-F238E27FC236}">
                <a16:creationId xmlns:a16="http://schemas.microsoft.com/office/drawing/2014/main" id="{090C06B3-311C-0B50-6B4D-B14F377F3F43}"/>
              </a:ext>
            </a:extLst>
          </p:cNvPr>
          <p:cNvSpPr/>
          <p:nvPr/>
        </p:nvSpPr>
        <p:spPr>
          <a:xfrm>
            <a:off x="8664925" y="2200524"/>
            <a:ext cx="360000" cy="360000"/>
          </a:xfrm>
          <a:prstGeom prst="pentagon">
            <a:avLst/>
          </a:prstGeom>
          <a:solidFill>
            <a:srgbClr val="FFFF00">
              <a:alpha val="46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76" name="Pentagon 75">
            <a:extLst>
              <a:ext uri="{FF2B5EF4-FFF2-40B4-BE49-F238E27FC236}">
                <a16:creationId xmlns:a16="http://schemas.microsoft.com/office/drawing/2014/main" id="{25E1637A-ACFA-AE97-86D0-587FEDECFC46}"/>
              </a:ext>
            </a:extLst>
          </p:cNvPr>
          <p:cNvSpPr/>
          <p:nvPr/>
        </p:nvSpPr>
        <p:spPr>
          <a:xfrm>
            <a:off x="8103495" y="4123039"/>
            <a:ext cx="360000" cy="360000"/>
          </a:xfrm>
          <a:prstGeom prst="pentagon">
            <a:avLst/>
          </a:prstGeom>
          <a:solidFill>
            <a:srgbClr val="FFFF00">
              <a:alpha val="46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cxnSp>
        <p:nvCxnSpPr>
          <p:cNvPr id="91" name="Straight Connector 90">
            <a:extLst>
              <a:ext uri="{FF2B5EF4-FFF2-40B4-BE49-F238E27FC236}">
                <a16:creationId xmlns:a16="http://schemas.microsoft.com/office/drawing/2014/main" id="{53AF5442-D3E0-4625-6398-033D8E773523}"/>
              </a:ext>
            </a:extLst>
          </p:cNvPr>
          <p:cNvCxnSpPr>
            <a:stCxn id="58" idx="2"/>
            <a:endCxn id="35" idx="0"/>
          </p:cNvCxnSpPr>
          <p:nvPr/>
        </p:nvCxnSpPr>
        <p:spPr>
          <a:xfrm>
            <a:off x="6741827" y="898154"/>
            <a:ext cx="984047" cy="2388790"/>
          </a:xfrm>
          <a:prstGeom prst="line">
            <a:avLst/>
          </a:prstGeom>
          <a:ln w="19050"/>
        </p:spPr>
        <p:style>
          <a:lnRef idx="1">
            <a:schemeClr val="dk1"/>
          </a:lnRef>
          <a:fillRef idx="0">
            <a:schemeClr val="dk1"/>
          </a:fillRef>
          <a:effectRef idx="0">
            <a:schemeClr val="dk1"/>
          </a:effectRef>
          <a:fontRef idx="minor">
            <a:schemeClr val="tx1"/>
          </a:fontRef>
        </p:style>
      </p:cxnSp>
      <p:sp>
        <p:nvSpPr>
          <p:cNvPr id="94" name="Isosceles Triangle 93">
            <a:extLst>
              <a:ext uri="{FF2B5EF4-FFF2-40B4-BE49-F238E27FC236}">
                <a16:creationId xmlns:a16="http://schemas.microsoft.com/office/drawing/2014/main" id="{19029735-49D6-5A55-618E-6022F99CB526}"/>
              </a:ext>
            </a:extLst>
          </p:cNvPr>
          <p:cNvSpPr/>
          <p:nvPr/>
        </p:nvSpPr>
        <p:spPr>
          <a:xfrm>
            <a:off x="8224012" y="2462153"/>
            <a:ext cx="360000" cy="360000"/>
          </a:xfrm>
          <a:prstGeom prst="triangle">
            <a:avLst/>
          </a:prstGeom>
          <a:solidFill>
            <a:schemeClr val="accent4">
              <a:lumMod val="75000"/>
              <a:alpha val="4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sp>
        <p:nvSpPr>
          <p:cNvPr id="96" name="Isosceles Triangle 95">
            <a:extLst>
              <a:ext uri="{FF2B5EF4-FFF2-40B4-BE49-F238E27FC236}">
                <a16:creationId xmlns:a16="http://schemas.microsoft.com/office/drawing/2014/main" id="{49835864-0B33-433A-4086-96D3DB2B34CB}"/>
              </a:ext>
            </a:extLst>
          </p:cNvPr>
          <p:cNvSpPr/>
          <p:nvPr/>
        </p:nvSpPr>
        <p:spPr>
          <a:xfrm>
            <a:off x="8745802" y="3291819"/>
            <a:ext cx="360000" cy="360000"/>
          </a:xfrm>
          <a:prstGeom prst="triangle">
            <a:avLst/>
          </a:prstGeom>
          <a:solidFill>
            <a:schemeClr val="accent4">
              <a:lumMod val="75000"/>
              <a:alpha val="4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lt-LT" sz="1800" b="0" i="0" u="none" strike="noStrike" kern="1200" cap="none" spc="0" normalizeH="0" baseline="0" noProof="0">
              <a:ln>
                <a:noFill/>
              </a:ln>
              <a:solidFill>
                <a:prstClr val="white"/>
              </a:solidFill>
              <a:effectLst/>
              <a:uLnTx/>
              <a:uFillTx/>
              <a:latin typeface="Calibri"/>
              <a:cs typeface="Arial"/>
            </a:endParaRPr>
          </a:p>
        </p:txBody>
      </p:sp>
      <p:graphicFrame>
        <p:nvGraphicFramePr>
          <p:cNvPr id="112" name="Chart 111">
            <a:extLst>
              <a:ext uri="{FF2B5EF4-FFF2-40B4-BE49-F238E27FC236}">
                <a16:creationId xmlns:a16="http://schemas.microsoft.com/office/drawing/2014/main" id="{A4D767E7-4DD9-ABA6-474E-689D1662BBDF}"/>
              </a:ext>
            </a:extLst>
          </p:cNvPr>
          <p:cNvGraphicFramePr/>
          <p:nvPr/>
        </p:nvGraphicFramePr>
        <p:xfrm>
          <a:off x="1954340" y="1700329"/>
          <a:ext cx="1212910" cy="13603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3" name="Chart 112">
            <a:extLst>
              <a:ext uri="{FF2B5EF4-FFF2-40B4-BE49-F238E27FC236}">
                <a16:creationId xmlns:a16="http://schemas.microsoft.com/office/drawing/2014/main" id="{80DB6FA3-38C8-5DF5-14EE-7663924F3055}"/>
              </a:ext>
            </a:extLst>
          </p:cNvPr>
          <p:cNvGraphicFramePr/>
          <p:nvPr/>
        </p:nvGraphicFramePr>
        <p:xfrm>
          <a:off x="1961001" y="2798893"/>
          <a:ext cx="1212910" cy="158475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4" name="Chart 113">
            <a:extLst>
              <a:ext uri="{FF2B5EF4-FFF2-40B4-BE49-F238E27FC236}">
                <a16:creationId xmlns:a16="http://schemas.microsoft.com/office/drawing/2014/main" id="{054AA468-95B8-F2A6-5590-35618D1A92DF}"/>
              </a:ext>
            </a:extLst>
          </p:cNvPr>
          <p:cNvGraphicFramePr/>
          <p:nvPr/>
        </p:nvGraphicFramePr>
        <p:xfrm>
          <a:off x="1929673" y="4084891"/>
          <a:ext cx="1212910" cy="158475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5" name="Chart 114">
            <a:extLst>
              <a:ext uri="{FF2B5EF4-FFF2-40B4-BE49-F238E27FC236}">
                <a16:creationId xmlns:a16="http://schemas.microsoft.com/office/drawing/2014/main" id="{9FF7F7C2-9093-2CBF-D50C-28CD8B98E0AC}"/>
              </a:ext>
            </a:extLst>
          </p:cNvPr>
          <p:cNvGraphicFramePr/>
          <p:nvPr/>
        </p:nvGraphicFramePr>
        <p:xfrm>
          <a:off x="1959947" y="5370721"/>
          <a:ext cx="1212910" cy="1584754"/>
        </p:xfrm>
        <a:graphic>
          <a:graphicData uri="http://schemas.openxmlformats.org/drawingml/2006/chart">
            <c:chart xmlns:c="http://schemas.openxmlformats.org/drawingml/2006/chart" xmlns:r="http://schemas.openxmlformats.org/officeDocument/2006/relationships" r:id="rId6"/>
          </a:graphicData>
        </a:graphic>
      </p:graphicFrame>
      <p:pic>
        <p:nvPicPr>
          <p:cNvPr id="117" name="Graphic 116" descr="Walk">
            <a:extLst>
              <a:ext uri="{FF2B5EF4-FFF2-40B4-BE49-F238E27FC236}">
                <a16:creationId xmlns:a16="http://schemas.microsoft.com/office/drawing/2014/main" id="{171EDE9A-9462-1892-FE69-9CB10EEB21C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178414" y="2231261"/>
            <a:ext cx="311761" cy="311761"/>
          </a:xfrm>
          <a:prstGeom prst="rect">
            <a:avLst/>
          </a:prstGeom>
        </p:spPr>
      </p:pic>
      <p:pic>
        <p:nvPicPr>
          <p:cNvPr id="119" name="Graphic 118" descr="Cycling">
            <a:extLst>
              <a:ext uri="{FF2B5EF4-FFF2-40B4-BE49-F238E27FC236}">
                <a16:creationId xmlns:a16="http://schemas.microsoft.com/office/drawing/2014/main" id="{91CF9B2D-D704-4D8B-6B50-4ED66DCAB3C3}"/>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611408" y="2543022"/>
            <a:ext cx="234311" cy="234311"/>
          </a:xfrm>
          <a:prstGeom prst="rect">
            <a:avLst/>
          </a:prstGeom>
        </p:spPr>
      </p:pic>
      <p:pic>
        <p:nvPicPr>
          <p:cNvPr id="121" name="Graphic 120" descr="Bus">
            <a:extLst>
              <a:ext uri="{FF2B5EF4-FFF2-40B4-BE49-F238E27FC236}">
                <a16:creationId xmlns:a16="http://schemas.microsoft.com/office/drawing/2014/main" id="{4A08D3C8-FC7C-53F3-E31B-49D276B25135}"/>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686210" y="2207753"/>
            <a:ext cx="311762" cy="311762"/>
          </a:xfrm>
          <a:prstGeom prst="rect">
            <a:avLst/>
          </a:prstGeom>
        </p:spPr>
      </p:pic>
      <p:pic>
        <p:nvPicPr>
          <p:cNvPr id="123" name="Graphic 122" descr="Car">
            <a:extLst>
              <a:ext uri="{FF2B5EF4-FFF2-40B4-BE49-F238E27FC236}">
                <a16:creationId xmlns:a16="http://schemas.microsoft.com/office/drawing/2014/main" id="{3A3983A1-580C-5672-B124-C2D50EF45C74}"/>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2379187" y="1870380"/>
            <a:ext cx="299815" cy="299815"/>
          </a:xfrm>
          <a:prstGeom prst="rect">
            <a:avLst/>
          </a:prstGeom>
        </p:spPr>
      </p:pic>
      <p:pic>
        <p:nvPicPr>
          <p:cNvPr id="124" name="Graphic 123" descr="Walk">
            <a:extLst>
              <a:ext uri="{FF2B5EF4-FFF2-40B4-BE49-F238E27FC236}">
                <a16:creationId xmlns:a16="http://schemas.microsoft.com/office/drawing/2014/main" id="{10367E56-43C1-A2A9-9C56-5A8D2441AD12}"/>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178414" y="3299769"/>
            <a:ext cx="311761" cy="311761"/>
          </a:xfrm>
          <a:prstGeom prst="rect">
            <a:avLst/>
          </a:prstGeom>
        </p:spPr>
      </p:pic>
      <p:pic>
        <p:nvPicPr>
          <p:cNvPr id="125" name="Graphic 124" descr="Cycling">
            <a:extLst>
              <a:ext uri="{FF2B5EF4-FFF2-40B4-BE49-F238E27FC236}">
                <a16:creationId xmlns:a16="http://schemas.microsoft.com/office/drawing/2014/main" id="{39B6B44D-27AA-0B66-1165-471B5DA9AB50}"/>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355643" y="3733243"/>
            <a:ext cx="234311" cy="234311"/>
          </a:xfrm>
          <a:prstGeom prst="rect">
            <a:avLst/>
          </a:prstGeom>
        </p:spPr>
      </p:pic>
      <p:pic>
        <p:nvPicPr>
          <p:cNvPr id="126" name="Graphic 125" descr="Walk">
            <a:extLst>
              <a:ext uri="{FF2B5EF4-FFF2-40B4-BE49-F238E27FC236}">
                <a16:creationId xmlns:a16="http://schemas.microsoft.com/office/drawing/2014/main" id="{D01C32AB-0CB0-08C6-236C-BA10741877C4}"/>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192973" y="4544985"/>
            <a:ext cx="311761" cy="311761"/>
          </a:xfrm>
          <a:prstGeom prst="rect">
            <a:avLst/>
          </a:prstGeom>
        </p:spPr>
      </p:pic>
      <p:pic>
        <p:nvPicPr>
          <p:cNvPr id="127" name="Graphic 126" descr="Cycling">
            <a:extLst>
              <a:ext uri="{FF2B5EF4-FFF2-40B4-BE49-F238E27FC236}">
                <a16:creationId xmlns:a16="http://schemas.microsoft.com/office/drawing/2014/main" id="{3CCEF262-F4EF-6FC9-5B1F-706E15125BCB}"/>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172145" y="4925411"/>
            <a:ext cx="234311" cy="234311"/>
          </a:xfrm>
          <a:prstGeom prst="rect">
            <a:avLst/>
          </a:prstGeom>
        </p:spPr>
      </p:pic>
      <p:pic>
        <p:nvPicPr>
          <p:cNvPr id="128" name="Graphic 127" descr="Walk">
            <a:extLst>
              <a:ext uri="{FF2B5EF4-FFF2-40B4-BE49-F238E27FC236}">
                <a16:creationId xmlns:a16="http://schemas.microsoft.com/office/drawing/2014/main" id="{C8E9F29C-660B-4993-0A4A-7D187D2A8495}"/>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289663" y="5759700"/>
            <a:ext cx="311761" cy="311761"/>
          </a:xfrm>
          <a:prstGeom prst="rect">
            <a:avLst/>
          </a:prstGeom>
        </p:spPr>
      </p:pic>
      <p:pic>
        <p:nvPicPr>
          <p:cNvPr id="129" name="Graphic 128" descr="Cycling">
            <a:extLst>
              <a:ext uri="{FF2B5EF4-FFF2-40B4-BE49-F238E27FC236}">
                <a16:creationId xmlns:a16="http://schemas.microsoft.com/office/drawing/2014/main" id="{45279927-B37B-C40D-D546-7975057633E3}"/>
              </a:ext>
            </a:extLst>
          </p:cNvPr>
          <p:cNvPicPr>
            <a:picLocks noChangeAspect="1"/>
          </p:cNvPicPr>
          <p:nvPr/>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114542" y="5976749"/>
            <a:ext cx="234311" cy="234311"/>
          </a:xfrm>
          <a:prstGeom prst="rect">
            <a:avLst/>
          </a:prstGeom>
        </p:spPr>
      </p:pic>
      <p:pic>
        <p:nvPicPr>
          <p:cNvPr id="130" name="Graphic 129" descr="Bus">
            <a:extLst>
              <a:ext uri="{FF2B5EF4-FFF2-40B4-BE49-F238E27FC236}">
                <a16:creationId xmlns:a16="http://schemas.microsoft.com/office/drawing/2014/main" id="{9458AD6E-953D-B790-A48D-C0AD4D73B9E3}"/>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679002" y="3502216"/>
            <a:ext cx="311762" cy="311762"/>
          </a:xfrm>
          <a:prstGeom prst="rect">
            <a:avLst/>
          </a:prstGeom>
        </p:spPr>
      </p:pic>
      <p:pic>
        <p:nvPicPr>
          <p:cNvPr id="131" name="Graphic 130" descr="Car">
            <a:extLst>
              <a:ext uri="{FF2B5EF4-FFF2-40B4-BE49-F238E27FC236}">
                <a16:creationId xmlns:a16="http://schemas.microsoft.com/office/drawing/2014/main" id="{AE1ABD70-BA46-446C-0FB4-A87C53747C87}"/>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2503698" y="3102411"/>
            <a:ext cx="299815" cy="299815"/>
          </a:xfrm>
          <a:prstGeom prst="rect">
            <a:avLst/>
          </a:prstGeom>
        </p:spPr>
      </p:pic>
      <p:pic>
        <p:nvPicPr>
          <p:cNvPr id="132" name="Graphic 131" descr="Bus">
            <a:extLst>
              <a:ext uri="{FF2B5EF4-FFF2-40B4-BE49-F238E27FC236}">
                <a16:creationId xmlns:a16="http://schemas.microsoft.com/office/drawing/2014/main" id="{64FDE48A-C59E-6B34-7CF7-0C25E831C01C}"/>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441501" y="4980929"/>
            <a:ext cx="311762" cy="311762"/>
          </a:xfrm>
          <a:prstGeom prst="rect">
            <a:avLst/>
          </a:prstGeom>
        </p:spPr>
      </p:pic>
      <p:pic>
        <p:nvPicPr>
          <p:cNvPr id="133" name="Graphic 132" descr="Car">
            <a:extLst>
              <a:ext uri="{FF2B5EF4-FFF2-40B4-BE49-F238E27FC236}">
                <a16:creationId xmlns:a16="http://schemas.microsoft.com/office/drawing/2014/main" id="{695AD8DA-B769-F117-3BD7-EEBD900B78B3}"/>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2546428" y="4460561"/>
            <a:ext cx="299815" cy="299815"/>
          </a:xfrm>
          <a:prstGeom prst="rect">
            <a:avLst/>
          </a:prstGeom>
        </p:spPr>
      </p:pic>
      <p:pic>
        <p:nvPicPr>
          <p:cNvPr id="134" name="Graphic 133" descr="Bus">
            <a:extLst>
              <a:ext uri="{FF2B5EF4-FFF2-40B4-BE49-F238E27FC236}">
                <a16:creationId xmlns:a16="http://schemas.microsoft.com/office/drawing/2014/main" id="{A443A38C-FE01-1199-CC19-DF3621901441}"/>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2252593" y="6240810"/>
            <a:ext cx="311762" cy="311762"/>
          </a:xfrm>
          <a:prstGeom prst="rect">
            <a:avLst/>
          </a:prstGeom>
        </p:spPr>
      </p:pic>
      <p:pic>
        <p:nvPicPr>
          <p:cNvPr id="135" name="Graphic 134" descr="Car">
            <a:extLst>
              <a:ext uri="{FF2B5EF4-FFF2-40B4-BE49-F238E27FC236}">
                <a16:creationId xmlns:a16="http://schemas.microsoft.com/office/drawing/2014/main" id="{99DD89E9-DCFF-0F11-9916-90495B59EDBA}"/>
              </a:ext>
            </a:extLst>
          </p:cNvPr>
          <p:cNvPicPr>
            <a:picLocks noChangeAspect="1"/>
          </p:cNvPicPr>
          <p:nvPr/>
        </p:nvPicPr>
        <p:blipFill>
          <a:blip r:embed="rId13">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2640343" y="5901075"/>
            <a:ext cx="299815" cy="299815"/>
          </a:xfrm>
          <a:prstGeom prst="rect">
            <a:avLst/>
          </a:prstGeom>
        </p:spPr>
      </p:pic>
      <p:pic>
        <p:nvPicPr>
          <p:cNvPr id="137" name="Graphic 136" descr="Taxi">
            <a:extLst>
              <a:ext uri="{FF2B5EF4-FFF2-40B4-BE49-F238E27FC236}">
                <a16:creationId xmlns:a16="http://schemas.microsoft.com/office/drawing/2014/main" id="{6C4108CE-1838-6537-78B9-A92FC2505CB9}"/>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662926" y="3262277"/>
            <a:ext cx="274670" cy="274670"/>
          </a:xfrm>
          <a:prstGeom prst="rect">
            <a:avLst/>
          </a:prstGeom>
        </p:spPr>
      </p:pic>
      <p:pic>
        <p:nvPicPr>
          <p:cNvPr id="138" name="Graphic 137" descr="Taxi">
            <a:extLst>
              <a:ext uri="{FF2B5EF4-FFF2-40B4-BE49-F238E27FC236}">
                <a16:creationId xmlns:a16="http://schemas.microsoft.com/office/drawing/2014/main" id="{3D83A245-E516-B861-F4E0-630013E52281}"/>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633023" y="1933982"/>
            <a:ext cx="274670" cy="274670"/>
          </a:xfrm>
          <a:prstGeom prst="rect">
            <a:avLst/>
          </a:prstGeom>
        </p:spPr>
      </p:pic>
      <p:pic>
        <p:nvPicPr>
          <p:cNvPr id="139" name="Graphic 138" descr="Taxi">
            <a:extLst>
              <a:ext uri="{FF2B5EF4-FFF2-40B4-BE49-F238E27FC236}">
                <a16:creationId xmlns:a16="http://schemas.microsoft.com/office/drawing/2014/main" id="{3C3ABFE6-D2AB-EF0F-0BB3-E035FA3BD085}"/>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686210" y="4701729"/>
            <a:ext cx="274670" cy="274670"/>
          </a:xfrm>
          <a:prstGeom prst="rect">
            <a:avLst/>
          </a:prstGeom>
        </p:spPr>
      </p:pic>
      <p:pic>
        <p:nvPicPr>
          <p:cNvPr id="140" name="Graphic 139" descr="Taxi">
            <a:extLst>
              <a:ext uri="{FF2B5EF4-FFF2-40B4-BE49-F238E27FC236}">
                <a16:creationId xmlns:a16="http://schemas.microsoft.com/office/drawing/2014/main" id="{2AF88309-971E-9D41-EB5D-05C929394341}"/>
              </a:ext>
            </a:extLst>
          </p:cNvPr>
          <p:cNvPicPr>
            <a:picLocks noChangeAspect="1"/>
          </p:cNvPicPr>
          <p:nvPr/>
        </p:nvPicPr>
        <p:blipFill>
          <a:blip r:embed="rId15">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2584112" y="6294985"/>
            <a:ext cx="274670" cy="274670"/>
          </a:xfrm>
          <a:prstGeom prst="rect">
            <a:avLst/>
          </a:prstGeom>
        </p:spPr>
      </p:pic>
      <p:sp>
        <p:nvSpPr>
          <p:cNvPr id="19" name="TextBox 18">
            <a:extLst>
              <a:ext uri="{FF2B5EF4-FFF2-40B4-BE49-F238E27FC236}">
                <a16:creationId xmlns:a16="http://schemas.microsoft.com/office/drawing/2014/main" id="{9EB038EF-3284-33E2-1FB9-AE21A3F820C2}"/>
              </a:ext>
            </a:extLst>
          </p:cNvPr>
          <p:cNvSpPr txBox="1"/>
          <p:nvPr/>
        </p:nvSpPr>
        <p:spPr>
          <a:xfrm>
            <a:off x="3552211" y="2789779"/>
            <a:ext cx="1762932" cy="900820"/>
          </a:xfrm>
          <a:prstGeom prst="rect">
            <a:avLst/>
          </a:prstGeom>
          <a:solidFill>
            <a:srgbClr val="FFFF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 Y</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800" b="1" i="1" u="none" strike="noStrike" kern="1200" cap="none" spc="0" normalizeH="0" baseline="0" noProof="0">
                <a:solidFill>
                  <a:srgbClr val="000000"/>
                </a:solidFill>
                <a:highlight>
                  <a:srgbClr val="000000">
                    <a:alpha val="0"/>
                  </a:srgbClr>
                </a:highlight>
                <a:uLnTx/>
                <a:uFillTx/>
                <a:latin typeface="Calibri"/>
                <a:cs typeface="Arial"/>
              </a:rPr>
              <a:t>Toplu taşımanın yeniden düzenlenmesi</a:t>
            </a:r>
            <a:endParaRPr kumimoji="0" lang="lt-LT" sz="850" b="1" i="1"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800" b="1" i="1" u="none" strike="noStrike" kern="1200" cap="none" spc="0" normalizeH="0" baseline="0" noProof="0">
                <a:solidFill>
                  <a:srgbClr val="000000"/>
                </a:solidFill>
                <a:highlight>
                  <a:srgbClr val="000000">
                    <a:alpha val="0"/>
                  </a:srgbClr>
                </a:highlight>
                <a:uLnTx/>
                <a:uFillTx/>
                <a:latin typeface="Calibri"/>
                <a:cs typeface="Arial"/>
              </a:rPr>
              <a:t>Otopark/parklanma politikası</a:t>
            </a:r>
            <a:endParaRPr kumimoji="0" lang="lt-LT" sz="850" b="1" i="1"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800" b="1"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28" name="Straight Connector 27">
            <a:extLst>
              <a:ext uri="{FF2B5EF4-FFF2-40B4-BE49-F238E27FC236}">
                <a16:creationId xmlns:a16="http://schemas.microsoft.com/office/drawing/2014/main" id="{146BF438-F232-FEDC-46BE-749FAB9CF753}"/>
              </a:ext>
            </a:extLst>
          </p:cNvPr>
          <p:cNvCxnSpPr>
            <a:stCxn id="62" idx="1"/>
            <a:endCxn id="19" idx="3"/>
          </p:cNvCxnSpPr>
          <p:nvPr/>
        </p:nvCxnSpPr>
        <p:spPr>
          <a:xfrm flipH="1">
            <a:off x="5315143" y="2813925"/>
            <a:ext cx="1096975" cy="426264"/>
          </a:xfrm>
          <a:prstGeom prst="line">
            <a:avLst/>
          </a:prstGeom>
          <a:ln w="19050"/>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DFBF4A54-627B-C754-D19F-01E9039F3BE1}"/>
              </a:ext>
            </a:extLst>
          </p:cNvPr>
          <p:cNvSpPr txBox="1"/>
          <p:nvPr/>
        </p:nvSpPr>
        <p:spPr>
          <a:xfrm>
            <a:off x="3506933" y="4047728"/>
            <a:ext cx="1782000" cy="662595"/>
          </a:xfrm>
          <a:prstGeom prst="rect">
            <a:avLst/>
          </a:prstGeom>
          <a:solidFill>
            <a:srgbClr val="FFFF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 ...</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36" name="Straight Connector 35">
            <a:extLst>
              <a:ext uri="{FF2B5EF4-FFF2-40B4-BE49-F238E27FC236}">
                <a16:creationId xmlns:a16="http://schemas.microsoft.com/office/drawing/2014/main" id="{F8BE256A-2370-9FFE-A4AE-35D36A9D6D57}"/>
              </a:ext>
            </a:extLst>
          </p:cNvPr>
          <p:cNvCxnSpPr>
            <a:stCxn id="62" idx="1"/>
            <a:endCxn id="33" idx="3"/>
          </p:cNvCxnSpPr>
          <p:nvPr/>
        </p:nvCxnSpPr>
        <p:spPr>
          <a:xfrm flipH="1">
            <a:off x="5288933" y="2813925"/>
            <a:ext cx="1123185" cy="1565101"/>
          </a:xfrm>
          <a:prstGeom prst="line">
            <a:avLst/>
          </a:prstGeom>
          <a:ln w="19050"/>
        </p:spPr>
        <p:style>
          <a:lnRef idx="1">
            <a:schemeClr val="dk1"/>
          </a:lnRef>
          <a:fillRef idx="0">
            <a:schemeClr val="dk1"/>
          </a:fillRef>
          <a:effectRef idx="0">
            <a:schemeClr val="dk1"/>
          </a:effectRef>
          <a:fontRef idx="minor">
            <a:schemeClr val="tx1"/>
          </a:fontRef>
        </p:style>
      </p:cxnSp>
      <p:sp>
        <p:nvSpPr>
          <p:cNvPr id="44" name="TextBox 43">
            <a:extLst>
              <a:ext uri="{FF2B5EF4-FFF2-40B4-BE49-F238E27FC236}">
                <a16:creationId xmlns:a16="http://schemas.microsoft.com/office/drawing/2014/main" id="{6EF3BBC8-3ED5-7EE9-E7F7-C3122BEAEE6C}"/>
              </a:ext>
            </a:extLst>
          </p:cNvPr>
          <p:cNvSpPr txBox="1"/>
          <p:nvPr/>
        </p:nvSpPr>
        <p:spPr>
          <a:xfrm>
            <a:off x="3598675" y="5896376"/>
            <a:ext cx="1088424" cy="819908"/>
          </a:xfrm>
          <a:prstGeom prst="rect">
            <a:avLst/>
          </a:prstGeom>
          <a:solidFill>
            <a:schemeClr val="accent6">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47" name="TextBox 46">
            <a:extLst>
              <a:ext uri="{FF2B5EF4-FFF2-40B4-BE49-F238E27FC236}">
                <a16:creationId xmlns:a16="http://schemas.microsoft.com/office/drawing/2014/main" id="{061FA404-DA9D-22BE-D3CC-48899CF88BE1}"/>
              </a:ext>
            </a:extLst>
          </p:cNvPr>
          <p:cNvSpPr txBox="1"/>
          <p:nvPr/>
        </p:nvSpPr>
        <p:spPr>
          <a:xfrm>
            <a:off x="4691219" y="5898997"/>
            <a:ext cx="1080655" cy="819908"/>
          </a:xfrm>
          <a:prstGeom prst="rect">
            <a:avLst/>
          </a:prstGeom>
          <a:solidFill>
            <a:schemeClr val="accent6">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48" name="Straight Connector 47">
            <a:extLst>
              <a:ext uri="{FF2B5EF4-FFF2-40B4-BE49-F238E27FC236}">
                <a16:creationId xmlns:a16="http://schemas.microsoft.com/office/drawing/2014/main" id="{760A454E-0B20-8FD4-2E66-7ECB7E0AAEF3}"/>
              </a:ext>
            </a:extLst>
          </p:cNvPr>
          <p:cNvCxnSpPr>
            <a:stCxn id="37" idx="4"/>
            <a:endCxn id="47" idx="0"/>
          </p:cNvCxnSpPr>
          <p:nvPr/>
        </p:nvCxnSpPr>
        <p:spPr>
          <a:xfrm flipH="1">
            <a:off x="5231547" y="4407479"/>
            <a:ext cx="1247369" cy="1491518"/>
          </a:xfrm>
          <a:prstGeom prst="line">
            <a:avLst/>
          </a:prstGeom>
          <a:ln w="19050"/>
        </p:spPr>
        <p:style>
          <a:lnRef idx="1">
            <a:schemeClr val="dk1"/>
          </a:lnRef>
          <a:fillRef idx="0">
            <a:schemeClr val="dk1"/>
          </a:fillRef>
          <a:effectRef idx="0">
            <a:schemeClr val="dk1"/>
          </a:effectRef>
          <a:fontRef idx="minor">
            <a:schemeClr val="tx1"/>
          </a:fontRef>
        </p:style>
      </p:cxnSp>
      <p:sp>
        <p:nvSpPr>
          <p:cNvPr id="51" name="TextBox 50">
            <a:extLst>
              <a:ext uri="{FF2B5EF4-FFF2-40B4-BE49-F238E27FC236}">
                <a16:creationId xmlns:a16="http://schemas.microsoft.com/office/drawing/2014/main" id="{817A4DCB-FE0E-45E8-2694-C200DD7084C8}"/>
              </a:ext>
            </a:extLst>
          </p:cNvPr>
          <p:cNvSpPr txBox="1"/>
          <p:nvPr/>
        </p:nvSpPr>
        <p:spPr>
          <a:xfrm>
            <a:off x="5782634" y="5898997"/>
            <a:ext cx="1080655" cy="819908"/>
          </a:xfrm>
          <a:prstGeom prst="rect">
            <a:avLst/>
          </a:prstGeom>
          <a:solidFill>
            <a:schemeClr val="accent6">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54" name="Straight Connector 53">
            <a:extLst>
              <a:ext uri="{FF2B5EF4-FFF2-40B4-BE49-F238E27FC236}">
                <a16:creationId xmlns:a16="http://schemas.microsoft.com/office/drawing/2014/main" id="{D3C1C322-33EC-285C-AF93-9E9B202772BF}"/>
              </a:ext>
            </a:extLst>
          </p:cNvPr>
          <p:cNvCxnSpPr>
            <a:stCxn id="37" idx="4"/>
            <a:endCxn id="51" idx="0"/>
          </p:cNvCxnSpPr>
          <p:nvPr/>
        </p:nvCxnSpPr>
        <p:spPr>
          <a:xfrm flipH="1">
            <a:off x="6322962" y="4407479"/>
            <a:ext cx="155954" cy="1491518"/>
          </a:xfrm>
          <a:prstGeom prst="line">
            <a:avLst/>
          </a:prstGeom>
          <a:ln w="19050"/>
        </p:spPr>
        <p:style>
          <a:lnRef idx="1">
            <a:schemeClr val="dk1"/>
          </a:lnRef>
          <a:fillRef idx="0">
            <a:schemeClr val="dk1"/>
          </a:fillRef>
          <a:effectRef idx="0">
            <a:schemeClr val="dk1"/>
          </a:effectRef>
          <a:fontRef idx="minor">
            <a:schemeClr val="tx1"/>
          </a:fontRef>
        </p:style>
      </p:cxnSp>
      <p:sp>
        <p:nvSpPr>
          <p:cNvPr id="58" name="TextBox 57">
            <a:extLst>
              <a:ext uri="{FF2B5EF4-FFF2-40B4-BE49-F238E27FC236}">
                <a16:creationId xmlns:a16="http://schemas.microsoft.com/office/drawing/2014/main" id="{B358182C-63E9-C514-0217-974FCC6B3A2A}"/>
              </a:ext>
            </a:extLst>
          </p:cNvPr>
          <p:cNvSpPr txBox="1"/>
          <p:nvPr/>
        </p:nvSpPr>
        <p:spPr>
          <a:xfrm>
            <a:off x="6197615" y="75625"/>
            <a:ext cx="1088424" cy="822529"/>
          </a:xfrm>
          <a:prstGeom prst="rect">
            <a:avLst/>
          </a:prstGeom>
          <a:solidFill>
            <a:schemeClr val="accent4">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59" name="TextBox 58">
            <a:extLst>
              <a:ext uri="{FF2B5EF4-FFF2-40B4-BE49-F238E27FC236}">
                <a16:creationId xmlns:a16="http://schemas.microsoft.com/office/drawing/2014/main" id="{36E4E6A9-6EE0-2979-9983-BBD2563C29E6}"/>
              </a:ext>
            </a:extLst>
          </p:cNvPr>
          <p:cNvSpPr txBox="1"/>
          <p:nvPr/>
        </p:nvSpPr>
        <p:spPr>
          <a:xfrm>
            <a:off x="7259602" y="78246"/>
            <a:ext cx="1080655" cy="819908"/>
          </a:xfrm>
          <a:prstGeom prst="rect">
            <a:avLst/>
          </a:prstGeom>
          <a:solidFill>
            <a:schemeClr val="accent4">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60" name="TextBox 59">
            <a:extLst>
              <a:ext uri="{FF2B5EF4-FFF2-40B4-BE49-F238E27FC236}">
                <a16:creationId xmlns:a16="http://schemas.microsoft.com/office/drawing/2014/main" id="{6FB125D5-4D4A-2E36-9C6F-EA6EACB275C7}"/>
              </a:ext>
            </a:extLst>
          </p:cNvPr>
          <p:cNvSpPr txBox="1"/>
          <p:nvPr/>
        </p:nvSpPr>
        <p:spPr>
          <a:xfrm>
            <a:off x="8311310" y="87027"/>
            <a:ext cx="1080655" cy="819908"/>
          </a:xfrm>
          <a:prstGeom prst="rect">
            <a:avLst/>
          </a:prstGeom>
          <a:solidFill>
            <a:schemeClr val="accent4">
              <a:lumMod val="75000"/>
              <a:alpha val="28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66" name="Straight Connector 65">
            <a:extLst>
              <a:ext uri="{FF2B5EF4-FFF2-40B4-BE49-F238E27FC236}">
                <a16:creationId xmlns:a16="http://schemas.microsoft.com/office/drawing/2014/main" id="{DAA4AE3E-4C25-9616-A526-A7A6C47396A0}"/>
              </a:ext>
            </a:extLst>
          </p:cNvPr>
          <p:cNvCxnSpPr>
            <a:stCxn id="59" idx="2"/>
            <a:endCxn id="35" idx="0"/>
          </p:cNvCxnSpPr>
          <p:nvPr/>
        </p:nvCxnSpPr>
        <p:spPr>
          <a:xfrm flipH="1">
            <a:off x="7725874" y="898154"/>
            <a:ext cx="74056" cy="2388790"/>
          </a:xfrm>
          <a:prstGeom prst="line">
            <a:avLst/>
          </a:prstGeom>
          <a:ln w="19050"/>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997806A2-F67D-F652-F24A-3A7FD13117C9}"/>
              </a:ext>
            </a:extLst>
          </p:cNvPr>
          <p:cNvCxnSpPr>
            <a:stCxn id="60" idx="2"/>
            <a:endCxn id="35" idx="0"/>
          </p:cNvCxnSpPr>
          <p:nvPr/>
        </p:nvCxnSpPr>
        <p:spPr>
          <a:xfrm flipH="1">
            <a:off x="7725874" y="906935"/>
            <a:ext cx="1125764" cy="2380009"/>
          </a:xfrm>
          <a:prstGeom prst="line">
            <a:avLst/>
          </a:prstGeom>
          <a:ln w="19050"/>
        </p:spPr>
        <p:style>
          <a:lnRef idx="1">
            <a:schemeClr val="dk1"/>
          </a:lnRef>
          <a:fillRef idx="0">
            <a:schemeClr val="dk1"/>
          </a:fillRef>
          <a:effectRef idx="0">
            <a:schemeClr val="dk1"/>
          </a:effectRef>
          <a:fontRef idx="minor">
            <a:schemeClr val="tx1"/>
          </a:fontRef>
        </p:style>
      </p:cxnSp>
      <p:sp>
        <p:nvSpPr>
          <p:cNvPr id="81" name="TextBox 80">
            <a:extLst>
              <a:ext uri="{FF2B5EF4-FFF2-40B4-BE49-F238E27FC236}">
                <a16:creationId xmlns:a16="http://schemas.microsoft.com/office/drawing/2014/main" id="{4181CF2B-6AB0-B7AA-2447-7D0AFBB49398}"/>
              </a:ext>
            </a:extLst>
          </p:cNvPr>
          <p:cNvSpPr txBox="1"/>
          <p:nvPr/>
        </p:nvSpPr>
        <p:spPr>
          <a:xfrm>
            <a:off x="10095836" y="4170938"/>
            <a:ext cx="1782000" cy="830997"/>
          </a:xfrm>
          <a:prstGeom prst="rect">
            <a:avLst/>
          </a:prstGeom>
          <a:solidFill>
            <a:srgbClr val="FF00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 X</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000" b="0" i="1" u="none" strike="noStrike" kern="1200" cap="none" spc="0" normalizeH="0" baseline="0" noProof="0">
                <a:solidFill>
                  <a:srgbClr val="000000"/>
                </a:solidFill>
                <a:highlight>
                  <a:srgbClr val="000000">
                    <a:alpha val="0"/>
                  </a:srgbClr>
                </a:highlight>
                <a:uLnTx/>
                <a:uFillTx/>
                <a:latin typeface="Calibri"/>
                <a:cs typeface="Arial"/>
              </a:rPr>
              <a:t>Düşük emisyon bölgeleri</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000" b="0" i="1" u="none" strike="noStrike" kern="1200" cap="none" spc="0" normalizeH="0" baseline="0" noProof="0">
                <a:solidFill>
                  <a:srgbClr val="000000"/>
                </a:solidFill>
                <a:highlight>
                  <a:srgbClr val="000000">
                    <a:alpha val="0"/>
                  </a:srgbClr>
                </a:highlight>
                <a:uLnTx/>
                <a:uFillTx/>
                <a:latin typeface="Calibri"/>
                <a:cs typeface="Arial"/>
              </a:rPr>
              <a:t>Yaya sokakları</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000" b="0"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82" name="TextBox 81">
            <a:extLst>
              <a:ext uri="{FF2B5EF4-FFF2-40B4-BE49-F238E27FC236}">
                <a16:creationId xmlns:a16="http://schemas.microsoft.com/office/drawing/2014/main" id="{6916D8BD-5E10-B6C9-1AE1-9D368F266AD6}"/>
              </a:ext>
            </a:extLst>
          </p:cNvPr>
          <p:cNvSpPr txBox="1"/>
          <p:nvPr/>
        </p:nvSpPr>
        <p:spPr>
          <a:xfrm>
            <a:off x="10056411" y="5173268"/>
            <a:ext cx="1782000" cy="830998"/>
          </a:xfrm>
          <a:prstGeom prst="rect">
            <a:avLst/>
          </a:prstGeom>
          <a:solidFill>
            <a:srgbClr val="FF00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900" b="1" i="1" u="none" strike="noStrike" kern="1200" cap="none" spc="0" normalizeH="0" baseline="0" noProof="0">
                <a:solidFill>
                  <a:srgbClr val="000000"/>
                </a:solidFill>
                <a:highlight>
                  <a:srgbClr val="000000">
                    <a:alpha val="0"/>
                  </a:srgbClr>
                </a:highlight>
                <a:uLnTx/>
                <a:uFillTx/>
                <a:latin typeface="Calibri"/>
                <a:cs typeface="Arial"/>
              </a:rPr>
              <a:t>Senaryo Y</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900" b="1" i="1" u="none" strike="noStrike" kern="1200" cap="none" spc="0" normalizeH="0" baseline="0" noProof="0">
                <a:solidFill>
                  <a:srgbClr val="000000"/>
                </a:solidFill>
                <a:highlight>
                  <a:srgbClr val="000000">
                    <a:alpha val="0"/>
                  </a:srgbClr>
                </a:highlight>
                <a:uLnTx/>
                <a:uFillTx/>
                <a:latin typeface="Calibri"/>
                <a:cs typeface="Arial"/>
              </a:rPr>
              <a:t>Merkez bölgede özel araçların olmaması</a:t>
            </a:r>
            <a:endParaRPr kumimoji="0" lang="lt-LT" sz="900" b="1" i="1"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900" b="1" i="1" u="none" strike="noStrike" kern="1200" cap="none" spc="0" normalizeH="0" baseline="0" noProof="0">
                <a:solidFill>
                  <a:srgbClr val="000000"/>
                </a:solidFill>
                <a:highlight>
                  <a:srgbClr val="000000">
                    <a:alpha val="0"/>
                  </a:srgbClr>
                </a:highlight>
                <a:uLnTx/>
                <a:uFillTx/>
                <a:latin typeface="Calibri"/>
                <a:cs typeface="Arial"/>
              </a:rPr>
              <a:t>Otopark/parklanma politikası</a:t>
            </a:r>
            <a:endParaRPr kumimoji="0" lang="lt-LT" sz="900" b="1" i="1" u="none" strike="noStrike" kern="1200" cap="none" spc="0" normalizeH="0" baseline="0" noProof="0">
              <a:ln>
                <a:noFill/>
              </a:ln>
              <a:solidFill>
                <a:prstClr val="black"/>
              </a:solidFill>
              <a:effectLst/>
              <a:uLnTx/>
              <a:uFillTx/>
              <a:latin typeface="Calibri"/>
              <a:cs typeface="Arial"/>
            </a:endParaRP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900" b="1" i="1" u="none" strike="noStrike" kern="1200" cap="none" spc="0" normalizeH="0" baseline="0" noProof="0">
                <a:solidFill>
                  <a:srgbClr val="000000"/>
                </a:solidFill>
                <a:highlight>
                  <a:srgbClr val="000000">
                    <a:alpha val="0"/>
                  </a:srgbClr>
                </a:highlight>
                <a:uLnTx/>
                <a:uFillTx/>
                <a:latin typeface="Calibri"/>
                <a:cs typeface="Arial"/>
              </a:rPr>
              <a:t>...</a:t>
            </a:r>
          </a:p>
        </p:txBody>
      </p:sp>
      <p:sp>
        <p:nvSpPr>
          <p:cNvPr id="83" name="TextBox 82">
            <a:extLst>
              <a:ext uri="{FF2B5EF4-FFF2-40B4-BE49-F238E27FC236}">
                <a16:creationId xmlns:a16="http://schemas.microsoft.com/office/drawing/2014/main" id="{586AF8F6-E6DC-0FCA-4F2E-D58D82963A1D}"/>
              </a:ext>
            </a:extLst>
          </p:cNvPr>
          <p:cNvSpPr txBox="1"/>
          <p:nvPr/>
        </p:nvSpPr>
        <p:spPr>
          <a:xfrm>
            <a:off x="10095836" y="6122215"/>
            <a:ext cx="1782000" cy="662595"/>
          </a:xfrm>
          <a:prstGeom prst="rect">
            <a:avLst/>
          </a:prstGeom>
          <a:solidFill>
            <a:srgbClr val="FF0000">
              <a:alpha val="28000"/>
            </a:srgb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108000" bIns="108000" rtlCol="0" anchor="ctr">
            <a:noAutofit/>
          </a:bodyPr>
          <a:lstStyle>
            <a:defPPr>
              <a:defRPr lang="lt-LT"/>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400" b="1" i="1" u="none" strike="noStrike" kern="1200" cap="none" spc="0" normalizeH="0" baseline="0" noProof="0">
                <a:solidFill>
                  <a:srgbClr val="000000"/>
                </a:solidFill>
                <a:highlight>
                  <a:srgbClr val="000000">
                    <a:alpha val="0"/>
                  </a:srgbClr>
                </a:highlight>
                <a:uLnTx/>
                <a:uFillTx/>
                <a:latin typeface="Calibri"/>
                <a:cs typeface="Arial"/>
              </a:rPr>
              <a:t>Senaryo...</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a:p>
            <a:pPr marL="285750" marR="0" lvl="0" indent="-285750" algn="l" defTabSz="914400" rtl="0" eaLnBrk="1" fontAlgn="auto" latinLnBrk="0" hangingPunct="1">
              <a:lnSpc>
                <a:spcPct val="100000"/>
              </a:lnSpc>
              <a:spcBef>
                <a:spcPct val="0"/>
              </a:spcBef>
              <a:spcAft>
                <a:spcPct val="0"/>
              </a:spcAft>
              <a:buClrTx/>
              <a:buSzTx/>
              <a:buFont typeface="Wingdings" pitchFamily="2" charset="2"/>
              <a:buChar char="ü"/>
              <a:defRPr/>
            </a:pPr>
            <a:r>
              <a:rPr kumimoji="0" lang="tr" sz="1200" b="0" i="1" u="none" strike="noStrike" kern="1200" cap="none" spc="0" normalizeH="0" baseline="0" noProof="0">
                <a:solidFill>
                  <a:srgbClr val="000000"/>
                </a:solidFill>
                <a:highlight>
                  <a:srgbClr val="000000">
                    <a:alpha val="0"/>
                  </a:srgbClr>
                </a:highlight>
                <a:uLnTx/>
                <a:uFillTx/>
                <a:latin typeface="Calibri"/>
                <a:cs typeface="Arial"/>
              </a:rPr>
              <a:t>...</a:t>
            </a:r>
          </a:p>
        </p:txBody>
      </p:sp>
      <p:cxnSp>
        <p:nvCxnSpPr>
          <p:cNvPr id="86" name="Straight Connector 85">
            <a:extLst>
              <a:ext uri="{FF2B5EF4-FFF2-40B4-BE49-F238E27FC236}">
                <a16:creationId xmlns:a16="http://schemas.microsoft.com/office/drawing/2014/main" id="{4E16372D-32A2-F2DB-228C-3C810AD5B32D}"/>
              </a:ext>
            </a:extLst>
          </p:cNvPr>
          <p:cNvCxnSpPr>
            <a:stCxn id="23" idx="2"/>
            <a:endCxn id="82" idx="1"/>
          </p:cNvCxnSpPr>
          <p:nvPr/>
        </p:nvCxnSpPr>
        <p:spPr>
          <a:xfrm>
            <a:off x="8353095" y="3551170"/>
            <a:ext cx="1703316" cy="2037597"/>
          </a:xfrm>
          <a:prstGeom prst="line">
            <a:avLst/>
          </a:prstGeom>
          <a:ln w="19050"/>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7858F496-1813-EFE9-4521-44DCD873E6A0}"/>
              </a:ext>
            </a:extLst>
          </p:cNvPr>
          <p:cNvCxnSpPr>
            <a:stCxn id="23" idx="2"/>
            <a:endCxn id="83" idx="1"/>
          </p:cNvCxnSpPr>
          <p:nvPr/>
        </p:nvCxnSpPr>
        <p:spPr>
          <a:xfrm>
            <a:off x="8353095" y="3551170"/>
            <a:ext cx="1742741" cy="2902343"/>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260680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3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b3645e58a94c99bd69f5f502368a66ac">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64829dceb4c8dfece684ce7946328132"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876741-4e3d-41e4-924e-432c5fed92e0">
      <Terms xmlns="http://schemas.microsoft.com/office/infopath/2007/PartnerControls"/>
    </lcf76f155ced4ddcb4097134ff3c332f>
    <TaxCatchAll xmlns="0fb846bb-49da-442d-ac44-1711760f675e" xsi:nil="true"/>
    <Test xmlns="11876741-4e3d-41e4-924e-432c5fed92e0" xsi:nil="true"/>
  </documentManagement>
</p:properties>
</file>

<file path=customXml/itemProps1.xml><?xml version="1.0" encoding="utf-8"?>
<ds:datastoreItem xmlns:ds="http://schemas.openxmlformats.org/officeDocument/2006/customXml" ds:itemID="{339A3927-59E6-414A-9B22-F052F3B3C98B}"/>
</file>

<file path=customXml/itemProps2.xml><?xml version="1.0" encoding="utf-8"?>
<ds:datastoreItem xmlns:ds="http://schemas.openxmlformats.org/officeDocument/2006/customXml" ds:itemID="{C5FAE9C4-ED70-49A8-BD46-34ED1B5C1B20}">
  <ds:schemaRefs>
    <ds:schemaRef ds:uri="http://schemas.microsoft.com/sharepoint/v3/contenttype/forms"/>
  </ds:schemaRefs>
</ds:datastoreItem>
</file>

<file path=customXml/itemProps3.xml><?xml version="1.0" encoding="utf-8"?>
<ds:datastoreItem xmlns:ds="http://schemas.openxmlformats.org/officeDocument/2006/customXml" ds:itemID="{098E666B-AA2B-45EB-8E80-D2C91751B74C}">
  <ds:schemaRefs>
    <ds:schemaRef ds:uri="http://www.w3.org/XML/1998/namespace"/>
    <ds:schemaRef ds:uri="dba627c7-9281-4d42-ae99-d12cdf943a39"/>
    <ds:schemaRef ds:uri="http://purl.org/dc/elements/1.1/"/>
    <ds:schemaRef ds:uri="http://schemas.microsoft.com/office/2006/documentManagement/types"/>
    <ds:schemaRef ds:uri="http://purl.org/dc/dcmitype/"/>
    <ds:schemaRef ds:uri="http://purl.org/dc/terms/"/>
    <ds:schemaRef ds:uri="74c4ed37-2e0f-400c-a2e2-3ecc094e9a0a"/>
    <ds:schemaRef ds:uri="http://schemas.microsoft.com/office/infopath/2007/PartnerControls"/>
    <ds:schemaRef ds:uri="http://schemas.openxmlformats.org/package/2006/metadata/core-properties"/>
    <ds:schemaRef ds:uri="http://schemas.microsoft.com/office/2006/metadata/properties"/>
    <ds:schemaRef ds:uri="98fb1052-efce-47a9-af7c-c36567212bfc"/>
    <ds:schemaRef ds:uri="f800e531-2d2f-4cf8-ae34-1d6c9d9d5188"/>
    <ds:schemaRef ds:uri="11876741-4e3d-41e4-924e-432c5fed92e0"/>
    <ds:schemaRef ds:uri="0fb846bb-49da-442d-ac44-1711760f675e"/>
  </ds:schemaRefs>
</ds:datastoreItem>
</file>

<file path=docProps/app.xml><?xml version="1.0" encoding="utf-8"?>
<Properties xmlns="http://schemas.openxmlformats.org/officeDocument/2006/extended-properties" xmlns:vt="http://schemas.openxmlformats.org/officeDocument/2006/docPropsVTypes">
  <TotalTime>1055</TotalTime>
  <Words>3307</Words>
  <Application>Microsoft Office PowerPoint</Application>
  <PresentationFormat>Widescreen</PresentationFormat>
  <Paragraphs>620</Paragraphs>
  <Slides>51</Slides>
  <Notes>27</Notes>
  <HiddenSlides>0</HiddenSlides>
  <MMClips>0</MMClips>
  <ScaleCrop>false</ScaleCrop>
  <HeadingPairs>
    <vt:vector size="4" baseType="variant">
      <vt:variant>
        <vt:lpstr>Theme</vt:lpstr>
      </vt:variant>
      <vt:variant>
        <vt:i4>3</vt:i4>
      </vt:variant>
      <vt:variant>
        <vt:lpstr>Slide Titles</vt:lpstr>
      </vt:variant>
      <vt:variant>
        <vt:i4>51</vt:i4>
      </vt:variant>
    </vt:vector>
  </HeadingPairs>
  <TitlesOfParts>
    <vt:vector size="54" baseType="lpstr">
      <vt:lpstr>1_Office Theme</vt:lpstr>
      <vt:lpstr>2_Office Theme</vt:lpstr>
      <vt:lpstr>3_Office Theme</vt:lpstr>
      <vt:lpstr>SMART Ankara Sürdürülebilir Kentsel Ulaşım Planı Projesi </vt:lpstr>
      <vt:lpstr>  KONSORSİYUM ÜYELERİ  </vt:lpstr>
      <vt:lpstr>DR KRİSTİNA GAUČĖ  KISA BİYOGRAFİ</vt:lpstr>
      <vt:lpstr>Gündem</vt:lpstr>
      <vt:lpstr>SMART ANKARA Yapısı</vt:lpstr>
      <vt:lpstr>SKUp yapısı içerisinde toplu taşımanın yeri</vt:lpstr>
      <vt:lpstr>PowerPoint Presentation</vt:lpstr>
      <vt:lpstr>Kavramsal senaryolar</vt:lpstr>
      <vt:lpstr>MERKEZ   BÖLGE </vt:lpstr>
      <vt:lpstr>Politika ve stratejiler</vt:lpstr>
      <vt:lpstr>PowerPoint Presentation</vt:lpstr>
      <vt:lpstr>PowerPoint Presentation</vt:lpstr>
      <vt:lpstr>PowerPoint Presentation</vt:lpstr>
      <vt:lpstr>PowerPoint Presentation</vt:lpstr>
      <vt:lpstr>PowerPoint Presentation</vt:lpstr>
      <vt:lpstr>PowerPoint Presentation</vt:lpstr>
      <vt:lpstr>Hareketlilik yönetimi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TOPLU  TAŞIMA REFORMU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Melihcan Fidanboy</dc:creator>
  <cp:lastModifiedBy>Zeynep Sude Güvenç</cp:lastModifiedBy>
  <cp:revision>118</cp:revision>
  <dcterms:created xsi:type="dcterms:W3CDTF">2023-11-03T08:05:59Z</dcterms:created>
  <dcterms:modified xsi:type="dcterms:W3CDTF">2024-02-05T10:06:27Z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y fmtid="{D5CDD505-2E9C-101B-9397-08002B2CF9AE}" pid="3" name="MediaServiceImageTags">
    <vt:lpwstr/>
  </property>
</Properties>
</file>